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259" r:id="rId2"/>
    <p:sldId id="314" r:id="rId3"/>
    <p:sldId id="315" r:id="rId4"/>
    <p:sldId id="296" r:id="rId5"/>
    <p:sldId id="297" r:id="rId6"/>
    <p:sldId id="312" r:id="rId7"/>
    <p:sldId id="313" r:id="rId8"/>
    <p:sldId id="263" r:id="rId9"/>
    <p:sldId id="316" r:id="rId10"/>
    <p:sldId id="317" r:id="rId11"/>
    <p:sldId id="318" r:id="rId12"/>
    <p:sldId id="319" r:id="rId13"/>
    <p:sldId id="320" r:id="rId14"/>
    <p:sldId id="321" r:id="rId15"/>
    <p:sldId id="326" r:id="rId16"/>
    <p:sldId id="325" r:id="rId17"/>
    <p:sldId id="324" r:id="rId18"/>
    <p:sldId id="323" r:id="rId19"/>
    <p:sldId id="322" r:id="rId20"/>
    <p:sldId id="331" r:id="rId21"/>
    <p:sldId id="386" r:id="rId22"/>
    <p:sldId id="329" r:id="rId23"/>
    <p:sldId id="328" r:id="rId24"/>
    <p:sldId id="327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44" r:id="rId33"/>
    <p:sldId id="346" r:id="rId34"/>
    <p:sldId id="345" r:id="rId35"/>
    <p:sldId id="343" r:id="rId36"/>
    <p:sldId id="341" r:id="rId37"/>
    <p:sldId id="342" r:id="rId38"/>
    <p:sldId id="333" r:id="rId39"/>
    <p:sldId id="332" r:id="rId40"/>
    <p:sldId id="351" r:id="rId41"/>
    <p:sldId id="350" r:id="rId42"/>
    <p:sldId id="349" r:id="rId43"/>
    <p:sldId id="348" r:id="rId44"/>
    <p:sldId id="347" r:id="rId45"/>
    <p:sldId id="357" r:id="rId46"/>
    <p:sldId id="356" r:id="rId47"/>
    <p:sldId id="355" r:id="rId48"/>
    <p:sldId id="354" r:id="rId49"/>
    <p:sldId id="353" r:id="rId50"/>
    <p:sldId id="352" r:id="rId51"/>
    <p:sldId id="385" r:id="rId52"/>
    <p:sldId id="364" r:id="rId53"/>
    <p:sldId id="362" r:id="rId54"/>
    <p:sldId id="361" r:id="rId55"/>
    <p:sldId id="360" r:id="rId56"/>
    <p:sldId id="359" r:id="rId57"/>
    <p:sldId id="358" r:id="rId58"/>
    <p:sldId id="368" r:id="rId59"/>
    <p:sldId id="367" r:id="rId60"/>
    <p:sldId id="366" r:id="rId61"/>
    <p:sldId id="365" r:id="rId62"/>
  </p:sldIdLst>
  <p:sldSz cx="9906000" cy="6858000" type="A4"/>
  <p:notesSz cx="9939338" cy="143748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559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1pPr>
    <a:lvl2pPr marL="296906" algn="l" rtl="0" eaLnBrk="0" fontAlgn="base" hangingPunct="0">
      <a:spcBef>
        <a:spcPct val="0"/>
      </a:spcBef>
      <a:spcAft>
        <a:spcPct val="0"/>
      </a:spcAft>
      <a:defRPr sz="1559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2pPr>
    <a:lvl3pPr marL="593811" algn="l" rtl="0" eaLnBrk="0" fontAlgn="base" hangingPunct="0">
      <a:spcBef>
        <a:spcPct val="0"/>
      </a:spcBef>
      <a:spcAft>
        <a:spcPct val="0"/>
      </a:spcAft>
      <a:defRPr sz="1559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3pPr>
    <a:lvl4pPr marL="890717" algn="l" rtl="0" eaLnBrk="0" fontAlgn="base" hangingPunct="0">
      <a:spcBef>
        <a:spcPct val="0"/>
      </a:spcBef>
      <a:spcAft>
        <a:spcPct val="0"/>
      </a:spcAft>
      <a:defRPr sz="1559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4pPr>
    <a:lvl5pPr marL="1187623" algn="l" rtl="0" eaLnBrk="0" fontAlgn="base" hangingPunct="0">
      <a:spcBef>
        <a:spcPct val="0"/>
      </a:spcBef>
      <a:spcAft>
        <a:spcPct val="0"/>
      </a:spcAft>
      <a:defRPr sz="1559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5pPr>
    <a:lvl6pPr marL="1484528" algn="l" defTabSz="593811" rtl="0" eaLnBrk="1" latinLnBrk="0" hangingPunct="1">
      <a:defRPr sz="1559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6pPr>
    <a:lvl7pPr marL="1781434" algn="l" defTabSz="593811" rtl="0" eaLnBrk="1" latinLnBrk="0" hangingPunct="1">
      <a:defRPr sz="1559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7pPr>
    <a:lvl8pPr marL="2078340" algn="l" defTabSz="593811" rtl="0" eaLnBrk="1" latinLnBrk="0" hangingPunct="1">
      <a:defRPr sz="1559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8pPr>
    <a:lvl9pPr marL="2375245" algn="l" defTabSz="593811" rtl="0" eaLnBrk="1" latinLnBrk="0" hangingPunct="1">
      <a:defRPr sz="1559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олмогорцева Н.И." initials="КН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C0FF"/>
    <a:srgbClr val="93D1FF"/>
    <a:srgbClr val="B7E0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57" autoAdjust="0"/>
    <p:restoredTop sz="92343" autoAdjust="0"/>
  </p:normalViewPr>
  <p:slideViewPr>
    <p:cSldViewPr>
      <p:cViewPr varScale="1">
        <p:scale>
          <a:sx n="72" d="100"/>
          <a:sy n="72" d="100"/>
        </p:scale>
        <p:origin x="78" y="73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38D31881-8DFD-47E8-AF48-03B95DDDB3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719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1CB2B82-573D-4874-A79A-B3F7036CB86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719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B17B4E1-6741-460B-AFBC-04A6E98A33C9}" type="datetimeFigureOut">
              <a:rPr lang="ru-RU"/>
              <a:pPr>
                <a:defRPr/>
              </a:pPr>
              <a:t>11.01.2021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70EEE503-C6B9-4241-BD86-E05FB13ECD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077913" y="1077913"/>
            <a:ext cx="7785100" cy="5391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A5351F25-BF41-4CC9-AD07-2F1C2936E6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93775" y="6827838"/>
            <a:ext cx="7951788" cy="64690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A58E8E-043F-4F24-AA40-97E77F0049D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13654088"/>
            <a:ext cx="4306888" cy="717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1FBD85-BF39-4D92-AE94-44366F36F8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629275" y="13654088"/>
            <a:ext cx="4308475" cy="7175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A537D4A-B1E5-4C64-A4F2-24ECDBE602E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6765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779" kern="1200">
        <a:solidFill>
          <a:schemeClr val="tx1"/>
        </a:solidFill>
        <a:latin typeface="+mn-lt"/>
        <a:ea typeface="+mn-ea"/>
        <a:cs typeface="+mn-cs"/>
      </a:defRPr>
    </a:lvl1pPr>
    <a:lvl2pPr marL="296906" algn="l" rtl="0" eaLnBrk="0" fontAlgn="base" hangingPunct="0">
      <a:spcBef>
        <a:spcPct val="30000"/>
      </a:spcBef>
      <a:spcAft>
        <a:spcPct val="0"/>
      </a:spcAft>
      <a:defRPr sz="779" kern="1200">
        <a:solidFill>
          <a:schemeClr val="tx1"/>
        </a:solidFill>
        <a:latin typeface="+mn-lt"/>
        <a:ea typeface="+mn-ea"/>
        <a:cs typeface="+mn-cs"/>
      </a:defRPr>
    </a:lvl2pPr>
    <a:lvl3pPr marL="593811" algn="l" rtl="0" eaLnBrk="0" fontAlgn="base" hangingPunct="0">
      <a:spcBef>
        <a:spcPct val="30000"/>
      </a:spcBef>
      <a:spcAft>
        <a:spcPct val="0"/>
      </a:spcAft>
      <a:defRPr sz="779" kern="1200">
        <a:solidFill>
          <a:schemeClr val="tx1"/>
        </a:solidFill>
        <a:latin typeface="+mn-lt"/>
        <a:ea typeface="+mn-ea"/>
        <a:cs typeface="+mn-cs"/>
      </a:defRPr>
    </a:lvl3pPr>
    <a:lvl4pPr marL="890717" algn="l" rtl="0" eaLnBrk="0" fontAlgn="base" hangingPunct="0">
      <a:spcBef>
        <a:spcPct val="30000"/>
      </a:spcBef>
      <a:spcAft>
        <a:spcPct val="0"/>
      </a:spcAft>
      <a:defRPr sz="779" kern="1200">
        <a:solidFill>
          <a:schemeClr val="tx1"/>
        </a:solidFill>
        <a:latin typeface="+mn-lt"/>
        <a:ea typeface="+mn-ea"/>
        <a:cs typeface="+mn-cs"/>
      </a:defRPr>
    </a:lvl4pPr>
    <a:lvl5pPr marL="1187623" algn="l" rtl="0" eaLnBrk="0" fontAlgn="base" hangingPunct="0">
      <a:spcBef>
        <a:spcPct val="30000"/>
      </a:spcBef>
      <a:spcAft>
        <a:spcPct val="0"/>
      </a:spcAft>
      <a:defRPr sz="779" kern="1200">
        <a:solidFill>
          <a:schemeClr val="tx1"/>
        </a:solidFill>
        <a:latin typeface="+mn-lt"/>
        <a:ea typeface="+mn-ea"/>
        <a:cs typeface="+mn-cs"/>
      </a:defRPr>
    </a:lvl5pPr>
    <a:lvl6pPr marL="1484528" algn="l" defTabSz="593811" rtl="0" eaLnBrk="1" latinLnBrk="0" hangingPunct="1">
      <a:defRPr sz="779" kern="1200">
        <a:solidFill>
          <a:schemeClr val="tx1"/>
        </a:solidFill>
        <a:latin typeface="+mn-lt"/>
        <a:ea typeface="+mn-ea"/>
        <a:cs typeface="+mn-cs"/>
      </a:defRPr>
    </a:lvl6pPr>
    <a:lvl7pPr marL="1781434" algn="l" defTabSz="593811" rtl="0" eaLnBrk="1" latinLnBrk="0" hangingPunct="1">
      <a:defRPr sz="779" kern="1200">
        <a:solidFill>
          <a:schemeClr val="tx1"/>
        </a:solidFill>
        <a:latin typeface="+mn-lt"/>
        <a:ea typeface="+mn-ea"/>
        <a:cs typeface="+mn-cs"/>
      </a:defRPr>
    </a:lvl7pPr>
    <a:lvl8pPr marL="2078340" algn="l" defTabSz="593811" rtl="0" eaLnBrk="1" latinLnBrk="0" hangingPunct="1">
      <a:defRPr sz="779" kern="1200">
        <a:solidFill>
          <a:schemeClr val="tx1"/>
        </a:solidFill>
        <a:latin typeface="+mn-lt"/>
        <a:ea typeface="+mn-ea"/>
        <a:cs typeface="+mn-cs"/>
      </a:defRPr>
    </a:lvl8pPr>
    <a:lvl9pPr marL="2375245" algn="l" defTabSz="593811" rtl="0" eaLnBrk="1" latinLnBrk="0" hangingPunct="1">
      <a:defRPr sz="77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638" y="2130206"/>
            <a:ext cx="8420724" cy="147037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6317" y="3886710"/>
            <a:ext cx="6933368" cy="1752430"/>
          </a:xfrm>
        </p:spPr>
        <p:txBody>
          <a:bodyPr/>
          <a:lstStyle>
            <a:lvl1pPr marL="0" indent="0" algn="ctr">
              <a:buNone/>
              <a:defRPr/>
            </a:lvl1pPr>
            <a:lvl2pPr marL="293248" indent="0" algn="ctr">
              <a:buNone/>
              <a:defRPr/>
            </a:lvl2pPr>
            <a:lvl3pPr marL="586496" indent="0" algn="ctr">
              <a:buNone/>
              <a:defRPr/>
            </a:lvl3pPr>
            <a:lvl4pPr marL="879744" indent="0" algn="ctr">
              <a:buNone/>
              <a:defRPr/>
            </a:lvl4pPr>
            <a:lvl5pPr marL="1172992" indent="0" algn="ctr">
              <a:buNone/>
              <a:defRPr/>
            </a:lvl5pPr>
            <a:lvl6pPr marL="1466240" indent="0" algn="ctr">
              <a:buNone/>
              <a:defRPr/>
            </a:lvl6pPr>
            <a:lvl7pPr marL="1759488" indent="0" algn="ctr">
              <a:buNone/>
              <a:defRPr/>
            </a:lvl7pPr>
            <a:lvl8pPr marL="2052737" indent="0" algn="ctr">
              <a:buNone/>
              <a:defRPr/>
            </a:lvl8pPr>
            <a:lvl9pPr marL="2345985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80C3803-3C17-4F62-A6D7-51AC662762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3EBDB0C-9CF3-4136-88B9-5629B06B13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8973058-F23D-4EEE-A07A-D5B8E4046D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A13B0F-8BCF-42A0-917F-2B4666C404CA}" type="slidenum">
              <a:rPr lang="de-DE" altLang="ru-RU"/>
              <a:pPr/>
              <a:t>‹#›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1233212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FDA937C-4F76-4965-A969-2A07162210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C741711-C775-4575-9B79-52B066EC9F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C75EFEE-06E5-48AA-A8B2-765F48FF4F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C963D-69BE-4F4C-A63A-3B2A0F06D44A}" type="slidenum">
              <a:rPr lang="de-DE" altLang="ru-RU"/>
              <a:pPr/>
              <a:t>‹#›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698988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268608" y="391013"/>
            <a:ext cx="1273094" cy="351911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9327" y="391013"/>
            <a:ext cx="3719430" cy="351911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0A02063-346F-42A0-B63D-E2F1D332F9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BCEEE4F-4563-4C01-A05C-80BCF0530C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143526-CD4F-41F3-B03D-F51A793BBF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815C95-746A-4889-BE07-8057FF00600C}" type="slidenum">
              <a:rPr lang="de-DE" altLang="ru-RU"/>
              <a:pPr/>
              <a:t>‹#›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4142403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469E01D-7F04-469C-9DD6-168A885D78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65539B0-6232-4AFA-9DCF-F8E3229B71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C8BA3C2-82C8-4F3F-8937-3A7B2BCA81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15B3D1-A055-41F1-BA39-4BBAB5B5748F}" type="slidenum">
              <a:rPr lang="de-DE" altLang="ru-RU"/>
              <a:pPr/>
              <a:t>‹#›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1749794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162" y="4407041"/>
            <a:ext cx="8420724" cy="1362436"/>
          </a:xfrm>
        </p:spPr>
        <p:txBody>
          <a:bodyPr anchor="t"/>
          <a:lstStyle>
            <a:lvl1pPr algn="l">
              <a:defRPr sz="2566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162" y="2907141"/>
            <a:ext cx="8420724" cy="1499901"/>
          </a:xfrm>
        </p:spPr>
        <p:txBody>
          <a:bodyPr anchor="b"/>
          <a:lstStyle>
            <a:lvl1pPr marL="0" indent="0">
              <a:buNone/>
              <a:defRPr sz="1283"/>
            </a:lvl1pPr>
            <a:lvl2pPr marL="293248" indent="0">
              <a:buNone/>
              <a:defRPr sz="1155"/>
            </a:lvl2pPr>
            <a:lvl3pPr marL="586496" indent="0">
              <a:buNone/>
              <a:defRPr sz="1026"/>
            </a:lvl3pPr>
            <a:lvl4pPr marL="879744" indent="0">
              <a:buNone/>
              <a:defRPr sz="898"/>
            </a:lvl4pPr>
            <a:lvl5pPr marL="1172992" indent="0">
              <a:buNone/>
              <a:defRPr sz="898"/>
            </a:lvl5pPr>
            <a:lvl6pPr marL="1466240" indent="0">
              <a:buNone/>
              <a:defRPr sz="898"/>
            </a:lvl6pPr>
            <a:lvl7pPr marL="1759488" indent="0">
              <a:buNone/>
              <a:defRPr sz="898"/>
            </a:lvl7pPr>
            <a:lvl8pPr marL="2052737" indent="0">
              <a:buNone/>
              <a:defRPr sz="898"/>
            </a:lvl8pPr>
            <a:lvl9pPr marL="2345985" indent="0">
              <a:buNone/>
              <a:defRPr sz="89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F63F1FF-CE61-40F1-A888-9651896161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54EFE0D-DB0A-418D-8920-DEBD4DF6C2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78EE91F-65C4-41E8-BBB8-3DA33800B93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940A9D-D15B-4716-BA9A-CA038E2F8ECC}" type="slidenum">
              <a:rPr lang="de-DE" altLang="ru-RU"/>
              <a:pPr/>
              <a:t>‹#›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2125195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49327" y="1270792"/>
            <a:ext cx="2496262" cy="2639337"/>
          </a:xfrm>
        </p:spPr>
        <p:txBody>
          <a:bodyPr/>
          <a:lstStyle>
            <a:lvl1pPr>
              <a:defRPr sz="1796"/>
            </a:lvl1pPr>
            <a:lvl2pPr>
              <a:defRPr sz="1539"/>
            </a:lvl2pPr>
            <a:lvl3pPr>
              <a:defRPr sz="1283"/>
            </a:lvl3pPr>
            <a:lvl4pPr>
              <a:defRPr sz="1155"/>
            </a:lvl4pPr>
            <a:lvl5pPr>
              <a:defRPr sz="1155"/>
            </a:lvl5pPr>
            <a:lvl6pPr>
              <a:defRPr sz="1155"/>
            </a:lvl6pPr>
            <a:lvl7pPr>
              <a:defRPr sz="1155"/>
            </a:lvl7pPr>
            <a:lvl8pPr>
              <a:defRPr sz="1155"/>
            </a:lvl8pPr>
            <a:lvl9pPr>
              <a:defRPr sz="11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045440" y="1270792"/>
            <a:ext cx="2496262" cy="2639337"/>
          </a:xfrm>
        </p:spPr>
        <p:txBody>
          <a:bodyPr/>
          <a:lstStyle>
            <a:lvl1pPr>
              <a:defRPr sz="1796"/>
            </a:lvl1pPr>
            <a:lvl2pPr>
              <a:defRPr sz="1539"/>
            </a:lvl2pPr>
            <a:lvl3pPr>
              <a:defRPr sz="1283"/>
            </a:lvl3pPr>
            <a:lvl4pPr>
              <a:defRPr sz="1155"/>
            </a:lvl4pPr>
            <a:lvl5pPr>
              <a:defRPr sz="1155"/>
            </a:lvl5pPr>
            <a:lvl6pPr>
              <a:defRPr sz="1155"/>
            </a:lvl6pPr>
            <a:lvl7pPr>
              <a:defRPr sz="1155"/>
            </a:lvl7pPr>
            <a:lvl8pPr>
              <a:defRPr sz="1155"/>
            </a:lvl8pPr>
            <a:lvl9pPr>
              <a:defRPr sz="11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C24618-4426-4501-AE80-DEB5D02703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49F1195-B56C-4654-B0A6-7D9A8F0FE4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63CD83-0113-49E3-9524-69C7F27732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5C2C62-93DB-4967-9608-7E6EE3A20899}" type="slidenum">
              <a:rPr lang="de-DE" altLang="ru-RU"/>
              <a:pPr/>
              <a:t>‹#›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2916787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092" y="274931"/>
            <a:ext cx="8915816" cy="1142491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092" y="1535540"/>
            <a:ext cx="4376780" cy="639469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93248" indent="0">
              <a:buNone/>
              <a:defRPr sz="1283" b="1"/>
            </a:lvl2pPr>
            <a:lvl3pPr marL="586496" indent="0">
              <a:buNone/>
              <a:defRPr sz="1155" b="1"/>
            </a:lvl3pPr>
            <a:lvl4pPr marL="879744" indent="0">
              <a:buNone/>
              <a:defRPr sz="1026" b="1"/>
            </a:lvl4pPr>
            <a:lvl5pPr marL="1172992" indent="0">
              <a:buNone/>
              <a:defRPr sz="1026" b="1"/>
            </a:lvl5pPr>
            <a:lvl6pPr marL="1466240" indent="0">
              <a:buNone/>
              <a:defRPr sz="1026" b="1"/>
            </a:lvl6pPr>
            <a:lvl7pPr marL="1759488" indent="0">
              <a:buNone/>
              <a:defRPr sz="1026" b="1"/>
            </a:lvl7pPr>
            <a:lvl8pPr marL="2052737" indent="0">
              <a:buNone/>
              <a:defRPr sz="1026" b="1"/>
            </a:lvl8pPr>
            <a:lvl9pPr marL="2345985" indent="0">
              <a:buNone/>
              <a:defRPr sz="1026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092" y="2175009"/>
            <a:ext cx="4376780" cy="3950860"/>
          </a:xfrm>
        </p:spPr>
        <p:txBody>
          <a:bodyPr/>
          <a:lstStyle>
            <a:lvl1pPr>
              <a:defRPr sz="1539"/>
            </a:lvl1pPr>
            <a:lvl2pPr>
              <a:defRPr sz="1283"/>
            </a:lvl2pPr>
            <a:lvl3pPr>
              <a:defRPr sz="1155"/>
            </a:lvl3pPr>
            <a:lvl4pPr>
              <a:defRPr sz="1026"/>
            </a:lvl4pPr>
            <a:lvl5pPr>
              <a:defRPr sz="1026"/>
            </a:lvl5pPr>
            <a:lvl6pPr>
              <a:defRPr sz="1026"/>
            </a:lvl6pPr>
            <a:lvl7pPr>
              <a:defRPr sz="1026"/>
            </a:lvl7pPr>
            <a:lvl8pPr>
              <a:defRPr sz="1026"/>
            </a:lvl8pPr>
            <a:lvl9pPr>
              <a:defRPr sz="102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048" y="1535540"/>
            <a:ext cx="4378860" cy="639469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93248" indent="0">
              <a:buNone/>
              <a:defRPr sz="1283" b="1"/>
            </a:lvl2pPr>
            <a:lvl3pPr marL="586496" indent="0">
              <a:buNone/>
              <a:defRPr sz="1155" b="1"/>
            </a:lvl3pPr>
            <a:lvl4pPr marL="879744" indent="0">
              <a:buNone/>
              <a:defRPr sz="1026" b="1"/>
            </a:lvl4pPr>
            <a:lvl5pPr marL="1172992" indent="0">
              <a:buNone/>
              <a:defRPr sz="1026" b="1"/>
            </a:lvl5pPr>
            <a:lvl6pPr marL="1466240" indent="0">
              <a:buNone/>
              <a:defRPr sz="1026" b="1"/>
            </a:lvl6pPr>
            <a:lvl7pPr marL="1759488" indent="0">
              <a:buNone/>
              <a:defRPr sz="1026" b="1"/>
            </a:lvl7pPr>
            <a:lvl8pPr marL="2052737" indent="0">
              <a:buNone/>
              <a:defRPr sz="1026" b="1"/>
            </a:lvl8pPr>
            <a:lvl9pPr marL="2345985" indent="0">
              <a:buNone/>
              <a:defRPr sz="1026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048" y="2175009"/>
            <a:ext cx="4378860" cy="3950860"/>
          </a:xfrm>
        </p:spPr>
        <p:txBody>
          <a:bodyPr/>
          <a:lstStyle>
            <a:lvl1pPr>
              <a:defRPr sz="1539"/>
            </a:lvl1pPr>
            <a:lvl2pPr>
              <a:defRPr sz="1283"/>
            </a:lvl2pPr>
            <a:lvl3pPr>
              <a:defRPr sz="1155"/>
            </a:lvl3pPr>
            <a:lvl4pPr>
              <a:defRPr sz="1026"/>
            </a:lvl4pPr>
            <a:lvl5pPr>
              <a:defRPr sz="1026"/>
            </a:lvl5pPr>
            <a:lvl6pPr>
              <a:defRPr sz="1026"/>
            </a:lvl6pPr>
            <a:lvl7pPr>
              <a:defRPr sz="1026"/>
            </a:lvl7pPr>
            <a:lvl8pPr>
              <a:defRPr sz="1026"/>
            </a:lvl8pPr>
            <a:lvl9pPr>
              <a:defRPr sz="102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806A41-24E4-4495-8499-147892136C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F9FD245-F680-4569-A05B-EEEC037395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1D55885-78FE-4068-A38F-396547FB0F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E561D1-2579-41A2-B70A-AFB6FB4491AE}" type="slidenum">
              <a:rPr lang="de-DE" altLang="ru-RU"/>
              <a:pPr/>
              <a:t>‹#›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3451072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1C49E00-4B1F-4D31-B8F3-5978571070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FB8A0DE-B280-438C-BC74-C7FFD98F15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9046C3B-AFEF-4A75-A037-C868CDC94C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FAD902-A716-465C-A7C4-7E3144ED07E2}" type="slidenum">
              <a:rPr lang="de-DE" altLang="ru-RU"/>
              <a:pPr/>
              <a:t>‹#›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3337559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B5F942C-9E46-4285-BCA2-36232ACD39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99E59BB-C8D6-4F3C-BAA9-0E59893936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5C45715-59DE-4F39-B200-2AEE9B6F39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4A0374-CF76-418E-91DC-060AD9BB29FC}" type="slidenum">
              <a:rPr lang="de-DE" altLang="ru-RU"/>
              <a:pPr/>
              <a:t>‹#›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284952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092" y="272894"/>
            <a:ext cx="3259702" cy="1161838"/>
          </a:xfrm>
        </p:spPr>
        <p:txBody>
          <a:bodyPr anchor="b"/>
          <a:lstStyle>
            <a:lvl1pPr algn="l">
              <a:defRPr sz="1283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3367" y="272895"/>
            <a:ext cx="5537541" cy="5852974"/>
          </a:xfrm>
        </p:spPr>
        <p:txBody>
          <a:bodyPr/>
          <a:lstStyle>
            <a:lvl1pPr>
              <a:defRPr sz="2052"/>
            </a:lvl1pPr>
            <a:lvl2pPr>
              <a:defRPr sz="1796"/>
            </a:lvl2pPr>
            <a:lvl3pPr>
              <a:defRPr sz="1539"/>
            </a:lvl3pPr>
            <a:lvl4pPr>
              <a:defRPr sz="1283"/>
            </a:lvl4pPr>
            <a:lvl5pPr>
              <a:defRPr sz="1283"/>
            </a:lvl5pPr>
            <a:lvl6pPr>
              <a:defRPr sz="1283"/>
            </a:lvl6pPr>
            <a:lvl7pPr>
              <a:defRPr sz="1283"/>
            </a:lvl7pPr>
            <a:lvl8pPr>
              <a:defRPr sz="1283"/>
            </a:lvl8pPr>
            <a:lvl9pPr>
              <a:defRPr sz="128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092" y="1434733"/>
            <a:ext cx="3259702" cy="4691136"/>
          </a:xfrm>
        </p:spPr>
        <p:txBody>
          <a:bodyPr/>
          <a:lstStyle>
            <a:lvl1pPr marL="0" indent="0">
              <a:buNone/>
              <a:defRPr sz="898"/>
            </a:lvl1pPr>
            <a:lvl2pPr marL="293248" indent="0">
              <a:buNone/>
              <a:defRPr sz="770"/>
            </a:lvl2pPr>
            <a:lvl3pPr marL="586496" indent="0">
              <a:buNone/>
              <a:defRPr sz="641"/>
            </a:lvl3pPr>
            <a:lvl4pPr marL="879744" indent="0">
              <a:buNone/>
              <a:defRPr sz="577"/>
            </a:lvl4pPr>
            <a:lvl5pPr marL="1172992" indent="0">
              <a:buNone/>
              <a:defRPr sz="577"/>
            </a:lvl5pPr>
            <a:lvl6pPr marL="1466240" indent="0">
              <a:buNone/>
              <a:defRPr sz="577"/>
            </a:lvl6pPr>
            <a:lvl7pPr marL="1759488" indent="0">
              <a:buNone/>
              <a:defRPr sz="577"/>
            </a:lvl7pPr>
            <a:lvl8pPr marL="2052737" indent="0">
              <a:buNone/>
              <a:defRPr sz="577"/>
            </a:lvl8pPr>
            <a:lvl9pPr marL="2345985" indent="0">
              <a:buNone/>
              <a:defRPr sz="57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EB7815-68E8-4A36-B79B-8C0E5E232E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A03F36C-CF1D-4C94-9672-0557135CDA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31EE72-E7AE-4BF7-8FCE-8B71989ED7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8C0701-3DB2-40C6-BD1B-CCE365EE3AA3}" type="slidenum">
              <a:rPr lang="de-DE" altLang="ru-RU"/>
              <a:pPr/>
              <a:t>‹#›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4189824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885" y="4801109"/>
            <a:ext cx="5943184" cy="566154"/>
          </a:xfrm>
        </p:spPr>
        <p:txBody>
          <a:bodyPr anchor="b"/>
          <a:lstStyle>
            <a:lvl1pPr algn="l">
              <a:defRPr sz="1283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885" y="612994"/>
            <a:ext cx="5943184" cy="4114800"/>
          </a:xfrm>
        </p:spPr>
        <p:txBody>
          <a:bodyPr/>
          <a:lstStyle>
            <a:lvl1pPr marL="0" indent="0">
              <a:buNone/>
              <a:defRPr sz="2052"/>
            </a:lvl1pPr>
            <a:lvl2pPr marL="293248" indent="0">
              <a:buNone/>
              <a:defRPr sz="1796"/>
            </a:lvl2pPr>
            <a:lvl3pPr marL="586496" indent="0">
              <a:buNone/>
              <a:defRPr sz="1539"/>
            </a:lvl3pPr>
            <a:lvl4pPr marL="879744" indent="0">
              <a:buNone/>
              <a:defRPr sz="1283"/>
            </a:lvl4pPr>
            <a:lvl5pPr marL="1172992" indent="0">
              <a:buNone/>
              <a:defRPr sz="1283"/>
            </a:lvl5pPr>
            <a:lvl6pPr marL="1466240" indent="0">
              <a:buNone/>
              <a:defRPr sz="1283"/>
            </a:lvl6pPr>
            <a:lvl7pPr marL="1759488" indent="0">
              <a:buNone/>
              <a:defRPr sz="1283"/>
            </a:lvl7pPr>
            <a:lvl8pPr marL="2052737" indent="0">
              <a:buNone/>
              <a:defRPr sz="1283"/>
            </a:lvl8pPr>
            <a:lvl9pPr marL="2345985" indent="0">
              <a:buNone/>
              <a:defRPr sz="1283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885" y="5367263"/>
            <a:ext cx="5943184" cy="805446"/>
          </a:xfrm>
        </p:spPr>
        <p:txBody>
          <a:bodyPr/>
          <a:lstStyle>
            <a:lvl1pPr marL="0" indent="0">
              <a:buNone/>
              <a:defRPr sz="898"/>
            </a:lvl1pPr>
            <a:lvl2pPr marL="293248" indent="0">
              <a:buNone/>
              <a:defRPr sz="770"/>
            </a:lvl2pPr>
            <a:lvl3pPr marL="586496" indent="0">
              <a:buNone/>
              <a:defRPr sz="641"/>
            </a:lvl3pPr>
            <a:lvl4pPr marL="879744" indent="0">
              <a:buNone/>
              <a:defRPr sz="577"/>
            </a:lvl4pPr>
            <a:lvl5pPr marL="1172992" indent="0">
              <a:buNone/>
              <a:defRPr sz="577"/>
            </a:lvl5pPr>
            <a:lvl6pPr marL="1466240" indent="0">
              <a:buNone/>
              <a:defRPr sz="577"/>
            </a:lvl6pPr>
            <a:lvl7pPr marL="1759488" indent="0">
              <a:buNone/>
              <a:defRPr sz="577"/>
            </a:lvl7pPr>
            <a:lvl8pPr marL="2052737" indent="0">
              <a:buNone/>
              <a:defRPr sz="577"/>
            </a:lvl8pPr>
            <a:lvl9pPr marL="2345985" indent="0">
              <a:buNone/>
              <a:defRPr sz="57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54A568-A37A-4F33-9D1D-7D6DC8893C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EFD30F-9CF7-4385-9DB2-3D92FCF077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C51476-F1E0-4595-8BF1-7706CDEA3C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9EAADE-3E45-4740-80AD-07F213ED6977}" type="slidenum">
              <a:rPr lang="de-DE" altLang="ru-RU"/>
              <a:pPr/>
              <a:t>‹#›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3524066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7D2833D-55FB-4156-A689-44A1DD14FB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49327" y="391013"/>
            <a:ext cx="5092375" cy="73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ru-RU"/>
              <a:t>Klicken Sie, um das Titelformat zu bearbeiten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460CF6F-DE74-460B-A125-0B3B306F7E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49327" y="1270792"/>
            <a:ext cx="5092375" cy="263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ru-RU"/>
              <a:t>Klicken Sie, um die Formate des Vorlagentextes zu bearbeiten</a:t>
            </a:r>
          </a:p>
          <a:p>
            <a:pPr lvl="1"/>
            <a:r>
              <a:rPr lang="de-DE" altLang="ru-RU"/>
              <a:t>Zweite Ebene</a:t>
            </a:r>
          </a:p>
          <a:p>
            <a:pPr lvl="2"/>
            <a:r>
              <a:rPr lang="de-DE" altLang="ru-RU"/>
              <a:t>Dritte Ebene</a:t>
            </a:r>
          </a:p>
          <a:p>
            <a:pPr lvl="3"/>
            <a:r>
              <a:rPr lang="de-DE" altLang="ru-RU"/>
              <a:t>Vierte Ebene</a:t>
            </a:r>
          </a:p>
          <a:p>
            <a:pPr lvl="4"/>
            <a:r>
              <a:rPr lang="de-DE" altLang="ru-RU"/>
              <a:t>Fünfte Ebene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36986C1-E4D2-4C2B-B854-52947DAA9CF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49327" y="4007882"/>
            <a:ext cx="1248131" cy="2932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98"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D776B61-6F9C-4B0E-80AB-7A289D34541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46935" y="4007882"/>
            <a:ext cx="1897159" cy="2932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98"/>
            </a:lvl1pPr>
          </a:lstStyle>
          <a:p>
            <a:pPr>
              <a:defRPr/>
            </a:pPr>
            <a:endParaRPr lang="de-DE" alt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040B780-BE7F-4C0F-8871-684E73B246C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293571" y="4007882"/>
            <a:ext cx="1248131" cy="2932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98"/>
            </a:lvl1pPr>
          </a:lstStyle>
          <a:p>
            <a:fld id="{A08BE9FF-0AA9-4B54-8575-74325B35DE9E}" type="slidenum">
              <a:rPr lang="de-DE" altLang="ru-RU"/>
              <a:pPr/>
              <a:t>‹#›</a:t>
            </a:fld>
            <a:endParaRPr lang="de-DE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22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22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22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22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22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293248" algn="ctr" rtl="0" fontAlgn="base">
        <a:spcBef>
          <a:spcPct val="0"/>
        </a:spcBef>
        <a:spcAft>
          <a:spcPct val="0"/>
        </a:spcAft>
        <a:defRPr sz="2822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586496" algn="ctr" rtl="0" fontAlgn="base">
        <a:spcBef>
          <a:spcPct val="0"/>
        </a:spcBef>
        <a:spcAft>
          <a:spcPct val="0"/>
        </a:spcAft>
        <a:defRPr sz="2822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879744" algn="ctr" rtl="0" fontAlgn="base">
        <a:spcBef>
          <a:spcPct val="0"/>
        </a:spcBef>
        <a:spcAft>
          <a:spcPct val="0"/>
        </a:spcAft>
        <a:defRPr sz="2822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172992" algn="ctr" rtl="0" fontAlgn="base">
        <a:spcBef>
          <a:spcPct val="0"/>
        </a:spcBef>
        <a:spcAft>
          <a:spcPct val="0"/>
        </a:spcAft>
        <a:defRPr sz="2822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219936" indent="-219936" algn="l" rtl="0" eaLnBrk="0" fontAlgn="base" hangingPunct="0">
        <a:spcBef>
          <a:spcPct val="20000"/>
        </a:spcBef>
        <a:spcAft>
          <a:spcPct val="0"/>
        </a:spcAft>
        <a:buChar char="•"/>
        <a:defRPr sz="2052">
          <a:solidFill>
            <a:schemeClr val="tx1"/>
          </a:solidFill>
          <a:latin typeface="+mn-lt"/>
          <a:ea typeface="+mn-ea"/>
          <a:cs typeface="+mn-cs"/>
        </a:defRPr>
      </a:lvl1pPr>
      <a:lvl2pPr marL="476528" indent="-183280" algn="l" rtl="0" eaLnBrk="0" fontAlgn="base" hangingPunct="0">
        <a:spcBef>
          <a:spcPct val="20000"/>
        </a:spcBef>
        <a:spcAft>
          <a:spcPct val="0"/>
        </a:spcAft>
        <a:buChar char="–"/>
        <a:defRPr sz="1796">
          <a:solidFill>
            <a:schemeClr val="tx1"/>
          </a:solidFill>
          <a:latin typeface="+mn-lt"/>
          <a:cs typeface="+mn-cs"/>
        </a:defRPr>
      </a:lvl2pPr>
      <a:lvl3pPr marL="733120" indent="-146624" algn="l" rtl="0" eaLnBrk="0" fontAlgn="base" hangingPunct="0">
        <a:spcBef>
          <a:spcPct val="20000"/>
        </a:spcBef>
        <a:spcAft>
          <a:spcPct val="0"/>
        </a:spcAft>
        <a:buChar char="•"/>
        <a:defRPr sz="1539">
          <a:solidFill>
            <a:schemeClr val="tx1"/>
          </a:solidFill>
          <a:latin typeface="+mn-lt"/>
          <a:cs typeface="+mn-cs"/>
        </a:defRPr>
      </a:lvl3pPr>
      <a:lvl4pPr marL="1026368" indent="-146624" algn="l" rtl="0" eaLnBrk="0" fontAlgn="base" hangingPunct="0">
        <a:spcBef>
          <a:spcPct val="20000"/>
        </a:spcBef>
        <a:spcAft>
          <a:spcPct val="0"/>
        </a:spcAft>
        <a:buChar char="–"/>
        <a:defRPr sz="1283">
          <a:solidFill>
            <a:schemeClr val="tx1"/>
          </a:solidFill>
          <a:latin typeface="+mn-lt"/>
          <a:cs typeface="+mn-cs"/>
        </a:defRPr>
      </a:lvl4pPr>
      <a:lvl5pPr marL="1319616" indent="-146624" algn="l" rtl="0" eaLnBrk="0" fontAlgn="base" hangingPunct="0">
        <a:spcBef>
          <a:spcPct val="20000"/>
        </a:spcBef>
        <a:spcAft>
          <a:spcPct val="0"/>
        </a:spcAft>
        <a:buChar char="»"/>
        <a:defRPr sz="1283">
          <a:solidFill>
            <a:schemeClr val="tx1"/>
          </a:solidFill>
          <a:latin typeface="+mn-lt"/>
          <a:cs typeface="+mn-cs"/>
        </a:defRPr>
      </a:lvl5pPr>
      <a:lvl6pPr marL="1612864" indent="-146624" algn="l" rtl="0" fontAlgn="base">
        <a:spcBef>
          <a:spcPct val="20000"/>
        </a:spcBef>
        <a:spcAft>
          <a:spcPct val="0"/>
        </a:spcAft>
        <a:buChar char="»"/>
        <a:defRPr sz="1283">
          <a:solidFill>
            <a:schemeClr val="tx1"/>
          </a:solidFill>
          <a:latin typeface="+mn-lt"/>
          <a:cs typeface="+mn-cs"/>
        </a:defRPr>
      </a:lvl6pPr>
      <a:lvl7pPr marL="1906113" indent="-146624" algn="l" rtl="0" fontAlgn="base">
        <a:spcBef>
          <a:spcPct val="20000"/>
        </a:spcBef>
        <a:spcAft>
          <a:spcPct val="0"/>
        </a:spcAft>
        <a:buChar char="»"/>
        <a:defRPr sz="1283">
          <a:solidFill>
            <a:schemeClr val="tx1"/>
          </a:solidFill>
          <a:latin typeface="+mn-lt"/>
          <a:cs typeface="+mn-cs"/>
        </a:defRPr>
      </a:lvl7pPr>
      <a:lvl8pPr marL="2199361" indent="-146624" algn="l" rtl="0" fontAlgn="base">
        <a:spcBef>
          <a:spcPct val="20000"/>
        </a:spcBef>
        <a:spcAft>
          <a:spcPct val="0"/>
        </a:spcAft>
        <a:buChar char="»"/>
        <a:defRPr sz="1283">
          <a:solidFill>
            <a:schemeClr val="tx1"/>
          </a:solidFill>
          <a:latin typeface="+mn-lt"/>
          <a:cs typeface="+mn-cs"/>
        </a:defRPr>
      </a:lvl8pPr>
      <a:lvl9pPr marL="2492609" indent="-146624" algn="l" rtl="0" fontAlgn="base">
        <a:spcBef>
          <a:spcPct val="20000"/>
        </a:spcBef>
        <a:spcAft>
          <a:spcPct val="0"/>
        </a:spcAft>
        <a:buChar char="»"/>
        <a:defRPr sz="1283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586496" rtl="0" eaLnBrk="1" latinLnBrk="0" hangingPunct="1">
        <a:defRPr sz="1155" kern="1200">
          <a:solidFill>
            <a:schemeClr val="tx1"/>
          </a:solidFill>
          <a:latin typeface="+mn-lt"/>
          <a:ea typeface="+mn-ea"/>
          <a:cs typeface="+mn-cs"/>
        </a:defRPr>
      </a:lvl1pPr>
      <a:lvl2pPr marL="293248" algn="l" defTabSz="586496" rtl="0" eaLnBrk="1" latinLnBrk="0" hangingPunct="1">
        <a:defRPr sz="1155" kern="1200">
          <a:solidFill>
            <a:schemeClr val="tx1"/>
          </a:solidFill>
          <a:latin typeface="+mn-lt"/>
          <a:ea typeface="+mn-ea"/>
          <a:cs typeface="+mn-cs"/>
        </a:defRPr>
      </a:lvl2pPr>
      <a:lvl3pPr marL="586496" algn="l" defTabSz="586496" rtl="0" eaLnBrk="1" latinLnBrk="0" hangingPunct="1">
        <a:defRPr sz="1155" kern="1200">
          <a:solidFill>
            <a:schemeClr val="tx1"/>
          </a:solidFill>
          <a:latin typeface="+mn-lt"/>
          <a:ea typeface="+mn-ea"/>
          <a:cs typeface="+mn-cs"/>
        </a:defRPr>
      </a:lvl3pPr>
      <a:lvl4pPr marL="879744" algn="l" defTabSz="586496" rtl="0" eaLnBrk="1" latinLnBrk="0" hangingPunct="1">
        <a:defRPr sz="1155" kern="1200">
          <a:solidFill>
            <a:schemeClr val="tx1"/>
          </a:solidFill>
          <a:latin typeface="+mn-lt"/>
          <a:ea typeface="+mn-ea"/>
          <a:cs typeface="+mn-cs"/>
        </a:defRPr>
      </a:lvl4pPr>
      <a:lvl5pPr marL="1172992" algn="l" defTabSz="586496" rtl="0" eaLnBrk="1" latinLnBrk="0" hangingPunct="1">
        <a:defRPr sz="1155" kern="1200">
          <a:solidFill>
            <a:schemeClr val="tx1"/>
          </a:solidFill>
          <a:latin typeface="+mn-lt"/>
          <a:ea typeface="+mn-ea"/>
          <a:cs typeface="+mn-cs"/>
        </a:defRPr>
      </a:lvl5pPr>
      <a:lvl6pPr marL="1466240" algn="l" defTabSz="586496" rtl="0" eaLnBrk="1" latinLnBrk="0" hangingPunct="1">
        <a:defRPr sz="1155" kern="1200">
          <a:solidFill>
            <a:schemeClr val="tx1"/>
          </a:solidFill>
          <a:latin typeface="+mn-lt"/>
          <a:ea typeface="+mn-ea"/>
          <a:cs typeface="+mn-cs"/>
        </a:defRPr>
      </a:lvl6pPr>
      <a:lvl7pPr marL="1759488" algn="l" defTabSz="586496" rtl="0" eaLnBrk="1" latinLnBrk="0" hangingPunct="1">
        <a:defRPr sz="1155" kern="1200">
          <a:solidFill>
            <a:schemeClr val="tx1"/>
          </a:solidFill>
          <a:latin typeface="+mn-lt"/>
          <a:ea typeface="+mn-ea"/>
          <a:cs typeface="+mn-cs"/>
        </a:defRPr>
      </a:lvl7pPr>
      <a:lvl8pPr marL="2052737" algn="l" defTabSz="586496" rtl="0" eaLnBrk="1" latinLnBrk="0" hangingPunct="1">
        <a:defRPr sz="1155" kern="1200">
          <a:solidFill>
            <a:schemeClr val="tx1"/>
          </a:solidFill>
          <a:latin typeface="+mn-lt"/>
          <a:ea typeface="+mn-ea"/>
          <a:cs typeface="+mn-cs"/>
        </a:defRPr>
      </a:lvl8pPr>
      <a:lvl9pPr marL="2345985" algn="l" defTabSz="586496" rtl="0" eaLnBrk="1" latinLnBrk="0" hangingPunct="1">
        <a:defRPr sz="11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slide" Target="slide14.xml"/><Relationship Id="rId18" Type="http://schemas.openxmlformats.org/officeDocument/2006/relationships/slide" Target="slide23.xml"/><Relationship Id="rId26" Type="http://schemas.openxmlformats.org/officeDocument/2006/relationships/slide" Target="slide26.xml"/><Relationship Id="rId39" Type="http://schemas.openxmlformats.org/officeDocument/2006/relationships/slide" Target="slide35.xml"/><Relationship Id="rId21" Type="http://schemas.openxmlformats.org/officeDocument/2006/relationships/slide" Target="slide28.xml"/><Relationship Id="rId34" Type="http://schemas.openxmlformats.org/officeDocument/2006/relationships/slide" Target="slide34.xml"/><Relationship Id="rId42" Type="http://schemas.openxmlformats.org/officeDocument/2006/relationships/slide" Target="slide29.xml"/><Relationship Id="rId47" Type="http://schemas.openxmlformats.org/officeDocument/2006/relationships/slide" Target="slide45.xml"/><Relationship Id="rId50" Type="http://schemas.openxmlformats.org/officeDocument/2006/relationships/slide" Target="slide55.xml"/><Relationship Id="rId55" Type="http://schemas.openxmlformats.org/officeDocument/2006/relationships/slide" Target="slide46.xml"/><Relationship Id="rId7" Type="http://schemas.openxmlformats.org/officeDocument/2006/relationships/slide" Target="slide9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19.xml"/><Relationship Id="rId33" Type="http://schemas.openxmlformats.org/officeDocument/2006/relationships/slide" Target="slide42.xml"/><Relationship Id="rId38" Type="http://schemas.openxmlformats.org/officeDocument/2006/relationships/slide" Target="slide52.xml"/><Relationship Id="rId46" Type="http://schemas.openxmlformats.org/officeDocument/2006/relationships/slide" Target="slide49.xml"/><Relationship Id="rId59" Type="http://schemas.openxmlformats.org/officeDocument/2006/relationships/slide" Target="slide59.xml"/><Relationship Id="rId2" Type="http://schemas.openxmlformats.org/officeDocument/2006/relationships/image" Target="../media/image12.jpeg"/><Relationship Id="rId16" Type="http://schemas.openxmlformats.org/officeDocument/2006/relationships/slide" Target="slide24.xml"/><Relationship Id="rId20" Type="http://schemas.openxmlformats.org/officeDocument/2006/relationships/slide" Target="slide31.xml"/><Relationship Id="rId29" Type="http://schemas.openxmlformats.org/officeDocument/2006/relationships/slide" Target="slide40.xml"/><Relationship Id="rId41" Type="http://schemas.openxmlformats.org/officeDocument/2006/relationships/slide" Target="slide48.xml"/><Relationship Id="rId54" Type="http://schemas.openxmlformats.org/officeDocument/2006/relationships/slide" Target="slide6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0.xml"/><Relationship Id="rId32" Type="http://schemas.openxmlformats.org/officeDocument/2006/relationships/slide" Target="slide41.xml"/><Relationship Id="rId37" Type="http://schemas.openxmlformats.org/officeDocument/2006/relationships/slide" Target="slide57.xml"/><Relationship Id="rId40" Type="http://schemas.openxmlformats.org/officeDocument/2006/relationships/slide" Target="slide43.xml"/><Relationship Id="rId45" Type="http://schemas.openxmlformats.org/officeDocument/2006/relationships/slide" Target="slide53.xml"/><Relationship Id="rId53" Type="http://schemas.openxmlformats.org/officeDocument/2006/relationships/slide" Target="slide37.xml"/><Relationship Id="rId58" Type="http://schemas.openxmlformats.org/officeDocument/2006/relationships/slide" Target="slide39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1.xml"/><Relationship Id="rId28" Type="http://schemas.openxmlformats.org/officeDocument/2006/relationships/slide" Target="slide30.xml"/><Relationship Id="rId36" Type="http://schemas.openxmlformats.org/officeDocument/2006/relationships/slide" Target="slide47.xml"/><Relationship Id="rId49" Type="http://schemas.openxmlformats.org/officeDocument/2006/relationships/slide" Target="slide54.xml"/><Relationship Id="rId57" Type="http://schemas.openxmlformats.org/officeDocument/2006/relationships/slide" Target="slide38.xml"/><Relationship Id="rId10" Type="http://schemas.openxmlformats.org/officeDocument/2006/relationships/slide" Target="slide10.xml"/><Relationship Id="rId19" Type="http://schemas.openxmlformats.org/officeDocument/2006/relationships/slide" Target="slide22.xml"/><Relationship Id="rId31" Type="http://schemas.openxmlformats.org/officeDocument/2006/relationships/slide" Target="slide33.xml"/><Relationship Id="rId44" Type="http://schemas.openxmlformats.org/officeDocument/2006/relationships/slide" Target="slide36.xml"/><Relationship Id="rId52" Type="http://schemas.openxmlformats.org/officeDocument/2006/relationships/slide" Target="slide58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5.xml"/><Relationship Id="rId22" Type="http://schemas.openxmlformats.org/officeDocument/2006/relationships/slide" Target="slide27.xml"/><Relationship Id="rId27" Type="http://schemas.openxmlformats.org/officeDocument/2006/relationships/slide" Target="slide25.xml"/><Relationship Id="rId30" Type="http://schemas.openxmlformats.org/officeDocument/2006/relationships/slide" Target="slide32.xml"/><Relationship Id="rId35" Type="http://schemas.openxmlformats.org/officeDocument/2006/relationships/slide" Target="slide56.xml"/><Relationship Id="rId43" Type="http://schemas.openxmlformats.org/officeDocument/2006/relationships/slide" Target="slide44.xml"/><Relationship Id="rId48" Type="http://schemas.openxmlformats.org/officeDocument/2006/relationships/slide" Target="slide50.xml"/><Relationship Id="rId56" Type="http://schemas.openxmlformats.org/officeDocument/2006/relationships/slide" Target="slide51.xml"/><Relationship Id="rId8" Type="http://schemas.openxmlformats.org/officeDocument/2006/relationships/slide" Target="slide8.xml"/><Relationship Id="rId51" Type="http://schemas.openxmlformats.org/officeDocument/2006/relationships/slide" Target="slide61.xml"/><Relationship Id="rId3" Type="http://schemas.openxmlformats.org/officeDocument/2006/relationships/slide" Target="slide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5">
            <a:extLst>
              <a:ext uri="{FF2B5EF4-FFF2-40B4-BE49-F238E27FC236}">
                <a16:creationId xmlns:a16="http://schemas.microsoft.com/office/drawing/2014/main" id="{B0D113F9-B0D9-4608-BC99-0827C3363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918" y="1488701"/>
            <a:ext cx="5221652" cy="2837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5">
            <a:extLst>
              <a:ext uri="{FF2B5EF4-FFF2-40B4-BE49-F238E27FC236}">
                <a16:creationId xmlns:a16="http://schemas.microsoft.com/office/drawing/2014/main" id="{F613A9AD-A40F-461A-A67F-A47BC7BD1D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1449" y="4980550"/>
            <a:ext cx="6181873" cy="115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39" b="1" dirty="0"/>
              <a:t>Схема размещения рекламных конструкций</a:t>
            </a:r>
            <a:endParaRPr lang="ru-RU" altLang="ru-RU" sz="1539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39" b="1" dirty="0"/>
              <a:t>на территории Каменск-Уральского городского округа.</a:t>
            </a:r>
            <a:endParaRPr lang="ru-RU" altLang="ru-RU" sz="1539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898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898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898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55" dirty="0"/>
              <a:t>г. Каменск-Уральский  2021г.</a:t>
            </a:r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CC1F7BFD-DB81-447D-B615-1AF77CFAA4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30499" y="472983"/>
            <a:ext cx="2956017" cy="404461"/>
          </a:xfrm>
        </p:spPr>
        <p:txBody>
          <a:bodyPr/>
          <a:lstStyle/>
          <a:p>
            <a:pPr algn="r"/>
            <a:r>
              <a:rPr lang="ru-RU" altLang="ru-RU" sz="898" dirty="0">
                <a:solidFill>
                  <a:schemeClr val="tx1"/>
                </a:solidFill>
              </a:rPr>
              <a:t>Приложение №2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8A3A4BC-C938-470D-9839-EFBB5CACA5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498" y="1528"/>
            <a:ext cx="4851004" cy="685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643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967E90-3946-4CDB-8E99-87960775B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04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0411A6-A746-420E-97D8-76C08C15C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23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CBCCC4-AC20-436F-9B22-0A11AB65D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109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D00A3B-F077-4BA1-B6E2-8093B7D4D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26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A3FD0D-F142-4D2B-ABAD-E4E263E79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095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F5614E-5108-47A4-9FF8-0C34938F0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498" y="1528"/>
            <a:ext cx="4851004" cy="685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756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0A98D2-81FA-42E1-ABE0-639A94D55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016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BC7DCC-D50D-4A87-909D-AFD742ABD3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7180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5D01985-B3AF-44EB-B7C6-D32E28BA1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883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5856976-13F6-4466-A24D-E2E855DAB684}"/>
              </a:ext>
            </a:extLst>
          </p:cNvPr>
          <p:cNvSpPr/>
          <p:nvPr/>
        </p:nvSpPr>
        <p:spPr>
          <a:xfrm>
            <a:off x="703790" y="473493"/>
            <a:ext cx="8544243" cy="2023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00" b="1" dirty="0"/>
              <a:t>Общие положения</a:t>
            </a:r>
            <a:endParaRPr lang="ru-RU" sz="1000" dirty="0"/>
          </a:p>
          <a:p>
            <a:pPr indent="229100" algn="just" eaLnBrk="1" hangingPunct="1">
              <a:defRPr/>
            </a:pPr>
            <a:r>
              <a:rPr lang="ru-RU" sz="1283" kern="0" dirty="0"/>
              <a:t>Места размещения рекламных конструкций планировались с учетом скоростного режима движения автомобильного транспорта, местоположения дорожных знаков, треугольника видимости. В соответствии с требованиями Федерального закона от 13 марта 2006 года № 38-Ф3 «О рекламе» схема размещения рекламных конструкций на территории Каменск-Уральского городского округа определяет допустимые места для установки рекламных носителей. Максимальный диаметр места установки конструкции составляет 6 метров. Установка рекламной конструкции в границах диаметра, определенного схемой места, должна соответствовать требованиям ГОСТа Р 52044-2003 и действующего законодательства по безопасности дорожного движения. </a:t>
            </a:r>
          </a:p>
          <a:p>
            <a:pPr indent="229100" algn="just" eaLnBrk="1" hangingPunct="1">
              <a:defRPr/>
            </a:pPr>
            <a:r>
              <a:rPr lang="ru-RU" sz="1283" kern="0" dirty="0"/>
              <a:t>Типы и виды рекламных конструкций определены в соответствии с Постановлением Правительства Свердловской области от 22 января 2014 г. N 29-ПП.</a:t>
            </a:r>
          </a:p>
        </p:txBody>
      </p:sp>
      <p:sp>
        <p:nvSpPr>
          <p:cNvPr id="3096" name="Прямоугольник 71">
            <a:extLst>
              <a:ext uri="{FF2B5EF4-FFF2-40B4-BE49-F238E27FC236}">
                <a16:creationId xmlns:a16="http://schemas.microsoft.com/office/drawing/2014/main" id="{2CA9AB50-ACC6-49A3-8AA3-7F3163928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789" y="2708579"/>
            <a:ext cx="8515732" cy="147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altLang="ru-RU" sz="1283" dirty="0"/>
              <a:t>        Схема размещения рекламных конструкций содержит: </a:t>
            </a:r>
          </a:p>
          <a:p>
            <a:pPr eaLnBrk="1" hangingPunct="1">
              <a:defRPr/>
            </a:pPr>
            <a:r>
              <a:rPr lang="ru-RU" altLang="ru-RU" sz="1283" dirty="0"/>
              <a:t>1) карты размещения рекламных конструкций (Приложение №2); </a:t>
            </a:r>
          </a:p>
          <a:p>
            <a:pPr eaLnBrk="1" hangingPunct="1">
              <a:defRPr/>
            </a:pPr>
            <a:r>
              <a:rPr lang="ru-RU" altLang="ru-RU" sz="1283" dirty="0"/>
              <a:t>2) перечень мест размещения рекламных конструкций, оформленный в виде таблицы (Приложение №3), с указанием: </a:t>
            </a:r>
          </a:p>
          <a:p>
            <a:pPr marL="230904" eaLnBrk="1" hangingPunct="1">
              <a:buFontTx/>
              <a:buChar char="-"/>
              <a:defRPr/>
            </a:pPr>
            <a:r>
              <a:rPr lang="ru-RU" altLang="ru-RU" sz="1283" dirty="0"/>
              <a:t> адресной характеристики (адрес, ориентир предполагаемого места установки); </a:t>
            </a:r>
          </a:p>
          <a:p>
            <a:pPr marL="230904" eaLnBrk="1" hangingPunct="1">
              <a:buFontTx/>
              <a:buChar char="-"/>
              <a:defRPr/>
            </a:pPr>
            <a:r>
              <a:rPr lang="ru-RU" altLang="ru-RU" sz="1283" dirty="0"/>
              <a:t> типов и видов рекламных конструкций; </a:t>
            </a:r>
          </a:p>
          <a:p>
            <a:pPr marL="230904" eaLnBrk="1" hangingPunct="1">
              <a:buFontTx/>
              <a:buChar char="-"/>
              <a:defRPr/>
            </a:pPr>
            <a:r>
              <a:rPr lang="ru-RU" altLang="ru-RU" sz="1283" dirty="0"/>
              <a:t> площади информационных полей; </a:t>
            </a:r>
          </a:p>
          <a:p>
            <a:pPr marL="230904" eaLnBrk="1" hangingPunct="1">
              <a:buFontTx/>
              <a:buChar char="-"/>
              <a:defRPr/>
            </a:pPr>
            <a:r>
              <a:rPr lang="ru-RU" altLang="ru-RU" sz="1283" dirty="0"/>
              <a:t> технических характеристик рекламных конструкций (высота, ширина, количество сторон).</a:t>
            </a:r>
          </a:p>
        </p:txBody>
      </p:sp>
    </p:spTree>
    <p:extLst>
      <p:ext uri="{BB962C8B-B14F-4D97-AF65-F5344CB8AC3E}">
        <p14:creationId xmlns:p14="http://schemas.microsoft.com/office/powerpoint/2010/main" val="17359905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041A5CE-5808-4245-8D4E-E5A536405F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9292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4307B85-1DED-475C-875F-BB537F6366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0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37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6FCEC3E-1C4B-4E56-A4A0-B4C6D64D4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4728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1DA0DD-075B-460D-94F2-1A5CA85EB8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4203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BF02F2-6415-4A2F-AF29-1667F06A6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8753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8DF8C2-2747-4777-B88C-D0EA6DCE38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4167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09B0783-EAB1-45F5-ABB1-6ABA71A26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0103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78BD00-33D2-40D2-88FC-9C684A566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2" y="1704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939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33244D-B337-4809-BD85-05BA88F82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654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0D81AC-5E77-4BAC-8FC2-E5AF8613D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174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8580D94C-DE08-4C03-86FD-5A20F597C8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100208"/>
              </p:ext>
            </p:extLst>
          </p:nvPr>
        </p:nvGraphicFramePr>
        <p:xfrm>
          <a:off x="1877742" y="611547"/>
          <a:ext cx="6373413" cy="5968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816">
                  <a:extLst>
                    <a:ext uri="{9D8B030D-6E8A-4147-A177-3AD203B41FA5}">
                      <a16:colId xmlns:a16="http://schemas.microsoft.com/office/drawing/2014/main" val="2403346742"/>
                    </a:ext>
                  </a:extLst>
                </a:gridCol>
                <a:gridCol w="3279331">
                  <a:extLst>
                    <a:ext uri="{9D8B030D-6E8A-4147-A177-3AD203B41FA5}">
                      <a16:colId xmlns:a16="http://schemas.microsoft.com/office/drawing/2014/main" val="3745731650"/>
                    </a:ext>
                  </a:extLst>
                </a:gridCol>
                <a:gridCol w="996809">
                  <a:extLst>
                    <a:ext uri="{9D8B030D-6E8A-4147-A177-3AD203B41FA5}">
                      <a16:colId xmlns:a16="http://schemas.microsoft.com/office/drawing/2014/main" val="2782610563"/>
                    </a:ext>
                  </a:extLst>
                </a:gridCol>
                <a:gridCol w="1404457">
                  <a:extLst>
                    <a:ext uri="{9D8B030D-6E8A-4147-A177-3AD203B41FA5}">
                      <a16:colId xmlns:a16="http://schemas.microsoft.com/office/drawing/2014/main" val="810323661"/>
                    </a:ext>
                  </a:extLst>
                </a:gridCol>
              </a:tblGrid>
              <a:tr h="80234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+mn-lt"/>
                        </a:rPr>
                        <a:t>№</a:t>
                      </a:r>
                    </a:p>
                    <a:p>
                      <a:pPr algn="ctr"/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+mn-lt"/>
                        </a:rPr>
                        <a:t>п/п</a:t>
                      </a:r>
                    </a:p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Наименование рекламной конструкции</a:t>
                      </a: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+mn-lt"/>
                        </a:rPr>
                        <a:t>Сокращение</a:t>
                      </a: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+mn-lt"/>
                        </a:rPr>
                        <a:t>Условное обозначение рекламной конструкции</a:t>
                      </a: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937856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+mn-lt"/>
                        </a:rPr>
                        <a:t>1</a:t>
                      </a: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 dirty="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Билборд (щит)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 dirty="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ББ 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4197153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+mn-lt"/>
                        </a:rPr>
                        <a:t>2</a:t>
                      </a: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 dirty="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Светодиодный экран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4711295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+mn-lt"/>
                        </a:rPr>
                        <a:t>3</a:t>
                      </a: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 dirty="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Трехпозиционный </a:t>
                      </a:r>
                      <a:r>
                        <a:rPr lang="ru-RU" sz="1200" kern="1800" spc="10" dirty="0" err="1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призматрон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ПТР</a:t>
                      </a:r>
                      <a:endParaRPr lang="ru-RU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770837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+mn-lt"/>
                        </a:rPr>
                        <a:t>4</a:t>
                      </a: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 dirty="0" err="1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Призматрон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</a:t>
                      </a:r>
                      <a:endParaRPr lang="ru-RU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8581517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+mn-lt"/>
                        </a:rPr>
                        <a:t>5</a:t>
                      </a: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 dirty="0" err="1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Ситиборд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СБ</a:t>
                      </a:r>
                      <a:endParaRPr lang="ru-RU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184101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+mn-lt"/>
                        </a:rPr>
                        <a:t>6</a:t>
                      </a: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 dirty="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Пилон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946676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+mn-lt"/>
                        </a:rPr>
                        <a:t>7</a:t>
                      </a: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 dirty="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Пилон односторонний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</a:t>
                      </a:r>
                      <a:endParaRPr lang="ru-RU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9650609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+mn-lt"/>
                        </a:rPr>
                        <a:t>8</a:t>
                      </a: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 dirty="0" err="1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Видеопилон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ВП</a:t>
                      </a:r>
                      <a:endParaRPr lang="ru-RU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3980057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+mn-lt"/>
                        </a:rPr>
                        <a:t>9</a:t>
                      </a: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 dirty="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Афишный щит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АЩ</a:t>
                      </a:r>
                      <a:endParaRPr lang="ru-RU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7916505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+mn-lt"/>
                        </a:rPr>
                        <a:t>10</a:t>
                      </a: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Рекламная конструкция на остановочном павильоне</a:t>
                      </a:r>
                      <a:endParaRPr lang="ru-RU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 dirty="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9291268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+mn-lt"/>
                        </a:rPr>
                        <a:t>11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Видеоэкран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800" spc="10">
                          <a:solidFill>
                            <a:srgbClr val="2D2D2D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ВЭ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6248769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6476938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8945632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 marL="58652" marR="58652" marT="29326" marB="293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89" marR="439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n-lt"/>
                      </a:endParaRP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2689795"/>
                  </a:ext>
                </a:extLst>
              </a:tr>
            </a:tbl>
          </a:graphicData>
        </a:graphic>
      </p:graphicFrame>
      <p:sp>
        <p:nvSpPr>
          <p:cNvPr id="4099" name="Прямоугольник 36">
            <a:extLst>
              <a:ext uri="{FF2B5EF4-FFF2-40B4-BE49-F238E27FC236}">
                <a16:creationId xmlns:a16="http://schemas.microsoft.com/office/drawing/2014/main" id="{F67560A2-06E7-418A-9B12-B2133D232A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477" y="195857"/>
            <a:ext cx="8544243" cy="3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39" dirty="0"/>
              <a:t>Общепринятые условные обозначения, используемые в схеме: 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0CBAE1CF-5054-45BF-ACB4-19CBFE8A27F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653" y="1839429"/>
            <a:ext cx="345972" cy="250126"/>
          </a:xfrm>
          <a:prstGeom prst="rect">
            <a:avLst/>
          </a:prstGeom>
          <a:noFill/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F7B04069-036D-46A2-8AA4-1C21D28484A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904" y="2181930"/>
            <a:ext cx="311549" cy="277127"/>
          </a:xfrm>
          <a:prstGeom prst="rect">
            <a:avLst/>
          </a:prstGeom>
          <a:noFill/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0F2A141A-062D-409A-908C-0F0EEB08262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085" y="2564257"/>
            <a:ext cx="311549" cy="284532"/>
          </a:xfrm>
          <a:prstGeom prst="rect">
            <a:avLst/>
          </a:prstGeom>
          <a:noFill/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5E93AE96-13E4-4F6E-A961-1379F85D42A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905" y="2938643"/>
            <a:ext cx="345971" cy="267462"/>
          </a:xfrm>
          <a:prstGeom prst="rect">
            <a:avLst/>
          </a:prstGeom>
          <a:noFill/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8E6BE44A-8723-4A52-8C9B-D89E3B010BD1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238" y="3297821"/>
            <a:ext cx="187768" cy="293510"/>
          </a:xfrm>
          <a:prstGeom prst="rect">
            <a:avLst/>
          </a:prstGeom>
          <a:noFill/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EE7D3A47-5AC6-4598-A45C-679DC8BF5568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438" y="3652235"/>
            <a:ext cx="185568" cy="293510"/>
          </a:xfrm>
          <a:prstGeom prst="rect">
            <a:avLst/>
          </a:prstGeom>
          <a:noFill/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065D1D68-05B1-4E99-8BC2-365F2F37D1FC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904" y="4416651"/>
            <a:ext cx="324969" cy="250126"/>
          </a:xfrm>
          <a:prstGeom prst="rect">
            <a:avLst/>
          </a:prstGeom>
          <a:noFill/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A71FB1A3-F2C4-4328-9A4C-E61FC69FD5EA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905" y="4786152"/>
            <a:ext cx="331730" cy="208550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C6B6FE5-554B-4BE5-BA31-28376CDCEE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30139" y="1452021"/>
            <a:ext cx="369487" cy="31114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B32A4EC-72B1-4EBE-AA9B-A287CA922F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58904" y="4038463"/>
            <a:ext cx="344121" cy="25027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6AE969EF-7FA5-41D6-A509-F7EC66851C3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35113" y="5183098"/>
            <a:ext cx="344121" cy="25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1962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31C522-AA12-4FEB-A1CC-96B2F3E2E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3835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967C5A-AB8E-4F7A-ABCA-7108FA46A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276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B2CBE54-F8D7-4003-92E4-2A10D5645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956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40E4BE-43BE-4AEE-8F00-6DE43A05F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3626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EFD219-987D-4D99-ABE3-CD649980A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457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22BBC1-3F95-45E4-B5FA-9D0BD50EF5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6975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F719023-115C-457C-A3B3-8EA19C620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1281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C643DA9-08F4-4F9D-A39D-76197F39B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641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0C5E99-9AB4-4A1E-8D84-A156972191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7022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51C842-6BE4-4573-A20E-CCC933340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903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381658-FFB1-4904-B6E0-7EEC54756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84" y="-5187"/>
            <a:ext cx="9143033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7F86C1D-4144-47C6-B307-D1A1DF0DB48A}"/>
              </a:ext>
            </a:extLst>
          </p:cNvPr>
          <p:cNvSpPr/>
          <p:nvPr/>
        </p:nvSpPr>
        <p:spPr>
          <a:xfrm>
            <a:off x="657539" y="6615956"/>
            <a:ext cx="323314" cy="138563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2" name="Прямоугольник 1">
            <a:hlinkClick r:id="rId3" action="ppaction://hlinksldjump"/>
            <a:extLst>
              <a:ext uri="{FF2B5EF4-FFF2-40B4-BE49-F238E27FC236}">
                <a16:creationId xmlns:a16="http://schemas.microsoft.com/office/drawing/2014/main" id="{27394AC8-12A4-44E8-B4BE-0CBAB11F8C18}"/>
              </a:ext>
            </a:extLst>
          </p:cNvPr>
          <p:cNvSpPr/>
          <p:nvPr/>
        </p:nvSpPr>
        <p:spPr>
          <a:xfrm>
            <a:off x="5151700" y="2744990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" name="Прямоугольник 1">
            <a:hlinkClick r:id="rId4" action="ppaction://hlinksldjump"/>
            <a:extLst>
              <a:ext uri="{FF2B5EF4-FFF2-40B4-BE49-F238E27FC236}">
                <a16:creationId xmlns:a16="http://schemas.microsoft.com/office/drawing/2014/main" id="{822EE20F-F558-4842-A48C-E48723C31D0B}"/>
              </a:ext>
            </a:extLst>
          </p:cNvPr>
          <p:cNvSpPr/>
          <p:nvPr/>
        </p:nvSpPr>
        <p:spPr>
          <a:xfrm>
            <a:off x="2184560" y="1777316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9" name="Прямоугольник 1">
            <a:hlinkClick r:id="rId5" action="ppaction://hlinksldjump"/>
            <a:extLst>
              <a:ext uri="{FF2B5EF4-FFF2-40B4-BE49-F238E27FC236}">
                <a16:creationId xmlns:a16="http://schemas.microsoft.com/office/drawing/2014/main" id="{27401143-0D1B-40AC-8FF7-4D0B3DCC9CAA}"/>
              </a:ext>
            </a:extLst>
          </p:cNvPr>
          <p:cNvSpPr/>
          <p:nvPr/>
        </p:nvSpPr>
        <p:spPr>
          <a:xfrm>
            <a:off x="2410855" y="1459013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10" name="Прямоугольник 1">
            <a:hlinkClick r:id="rId6" action="ppaction://hlinksldjump"/>
            <a:extLst>
              <a:ext uri="{FF2B5EF4-FFF2-40B4-BE49-F238E27FC236}">
                <a16:creationId xmlns:a16="http://schemas.microsoft.com/office/drawing/2014/main" id="{AC27718C-B4FC-4789-8997-E506134B493A}"/>
              </a:ext>
            </a:extLst>
          </p:cNvPr>
          <p:cNvSpPr/>
          <p:nvPr/>
        </p:nvSpPr>
        <p:spPr>
          <a:xfrm>
            <a:off x="2868063" y="1458655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11" name="Прямоугольник 1">
            <a:hlinkClick r:id="rId7" action="ppaction://hlinksldjump"/>
            <a:extLst>
              <a:ext uri="{FF2B5EF4-FFF2-40B4-BE49-F238E27FC236}">
                <a16:creationId xmlns:a16="http://schemas.microsoft.com/office/drawing/2014/main" id="{A21BCD65-DDA2-4B35-BF67-87A699073CC1}"/>
              </a:ext>
            </a:extLst>
          </p:cNvPr>
          <p:cNvSpPr/>
          <p:nvPr/>
        </p:nvSpPr>
        <p:spPr>
          <a:xfrm>
            <a:off x="3322962" y="1776600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12" name="Прямоугольник 1">
            <a:hlinkClick r:id="rId8" action="ppaction://hlinksldjump"/>
            <a:extLst>
              <a:ext uri="{FF2B5EF4-FFF2-40B4-BE49-F238E27FC236}">
                <a16:creationId xmlns:a16="http://schemas.microsoft.com/office/drawing/2014/main" id="{DB862BA7-5C9F-4B68-B557-555A3883279D}"/>
              </a:ext>
            </a:extLst>
          </p:cNvPr>
          <p:cNvSpPr/>
          <p:nvPr/>
        </p:nvSpPr>
        <p:spPr>
          <a:xfrm>
            <a:off x="3098976" y="1776600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13" name="Прямоугольник 1">
            <a:hlinkClick r:id="rId9" action="ppaction://hlinksldjump"/>
            <a:extLst>
              <a:ext uri="{FF2B5EF4-FFF2-40B4-BE49-F238E27FC236}">
                <a16:creationId xmlns:a16="http://schemas.microsoft.com/office/drawing/2014/main" id="{72A58A50-5B2E-4A26-8365-65E84724CE87}"/>
              </a:ext>
            </a:extLst>
          </p:cNvPr>
          <p:cNvSpPr/>
          <p:nvPr/>
        </p:nvSpPr>
        <p:spPr>
          <a:xfrm>
            <a:off x="3784788" y="2093828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14" name="Прямоугольник 1">
            <a:hlinkClick r:id="rId10" action="ppaction://hlinksldjump"/>
            <a:extLst>
              <a:ext uri="{FF2B5EF4-FFF2-40B4-BE49-F238E27FC236}">
                <a16:creationId xmlns:a16="http://schemas.microsoft.com/office/drawing/2014/main" id="{1BD64899-F8CD-4B11-9D38-B3BAEA69D2E3}"/>
              </a:ext>
            </a:extLst>
          </p:cNvPr>
          <p:cNvSpPr/>
          <p:nvPr/>
        </p:nvSpPr>
        <p:spPr>
          <a:xfrm>
            <a:off x="3558493" y="2093828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18" name="Прямоугольник 1">
            <a:hlinkClick r:id="rId11" action="ppaction://hlinksldjump"/>
            <a:extLst>
              <a:ext uri="{FF2B5EF4-FFF2-40B4-BE49-F238E27FC236}">
                <a16:creationId xmlns:a16="http://schemas.microsoft.com/office/drawing/2014/main" id="{687FD270-B4E7-4C56-A696-38D0E9B62858}"/>
              </a:ext>
            </a:extLst>
          </p:cNvPr>
          <p:cNvSpPr/>
          <p:nvPr/>
        </p:nvSpPr>
        <p:spPr>
          <a:xfrm>
            <a:off x="4241996" y="2412488"/>
            <a:ext cx="226295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19" name="Прямоугольник 1">
            <a:hlinkClick r:id="rId12" action="ppaction://hlinksldjump"/>
            <a:extLst>
              <a:ext uri="{FF2B5EF4-FFF2-40B4-BE49-F238E27FC236}">
                <a16:creationId xmlns:a16="http://schemas.microsoft.com/office/drawing/2014/main" id="{E6E0A9B8-30A6-4522-A0FB-8A9E90C6D8C2}"/>
              </a:ext>
            </a:extLst>
          </p:cNvPr>
          <p:cNvSpPr/>
          <p:nvPr/>
        </p:nvSpPr>
        <p:spPr>
          <a:xfrm>
            <a:off x="4463579" y="2741070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20" name="Прямоугольник 1">
            <a:hlinkClick r:id="rId13" action="ppaction://hlinksldjump"/>
            <a:extLst>
              <a:ext uri="{FF2B5EF4-FFF2-40B4-BE49-F238E27FC236}">
                <a16:creationId xmlns:a16="http://schemas.microsoft.com/office/drawing/2014/main" id="{D9D0547D-7BA2-4C32-9965-2B02F8DEAD82}"/>
              </a:ext>
            </a:extLst>
          </p:cNvPr>
          <p:cNvSpPr/>
          <p:nvPr/>
        </p:nvSpPr>
        <p:spPr>
          <a:xfrm>
            <a:off x="4689874" y="2741070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21" name="Прямоугольник 1">
            <a:hlinkClick r:id="rId14" action="ppaction://hlinksldjump"/>
            <a:extLst>
              <a:ext uri="{FF2B5EF4-FFF2-40B4-BE49-F238E27FC236}">
                <a16:creationId xmlns:a16="http://schemas.microsoft.com/office/drawing/2014/main" id="{8DAB0EE3-1D2E-4E91-96ED-19808B7C8E20}"/>
              </a:ext>
            </a:extLst>
          </p:cNvPr>
          <p:cNvSpPr/>
          <p:nvPr/>
        </p:nvSpPr>
        <p:spPr>
          <a:xfrm>
            <a:off x="4839853" y="3057650"/>
            <a:ext cx="226295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22" name="Прямоугольник 1">
            <a:hlinkClick r:id="rId15" action="ppaction://hlinksldjump"/>
            <a:extLst>
              <a:ext uri="{FF2B5EF4-FFF2-40B4-BE49-F238E27FC236}">
                <a16:creationId xmlns:a16="http://schemas.microsoft.com/office/drawing/2014/main" id="{7B625335-5C85-4299-8BB4-83CC434C63F4}"/>
              </a:ext>
            </a:extLst>
          </p:cNvPr>
          <p:cNvSpPr/>
          <p:nvPr/>
        </p:nvSpPr>
        <p:spPr>
          <a:xfrm>
            <a:off x="4921823" y="3383722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23" name="Прямоугольник 1">
            <a:hlinkClick r:id="rId16" action="ppaction://hlinksldjump"/>
            <a:extLst>
              <a:ext uri="{FF2B5EF4-FFF2-40B4-BE49-F238E27FC236}">
                <a16:creationId xmlns:a16="http://schemas.microsoft.com/office/drawing/2014/main" id="{3C65A2EE-4E44-4879-A574-28C6ED00806E}"/>
              </a:ext>
            </a:extLst>
          </p:cNvPr>
          <p:cNvSpPr/>
          <p:nvPr/>
        </p:nvSpPr>
        <p:spPr>
          <a:xfrm>
            <a:off x="5839821" y="3383722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24" name="Прямоугольник 1">
            <a:hlinkClick r:id="rId17" action="ppaction://hlinksldjump"/>
            <a:extLst>
              <a:ext uri="{FF2B5EF4-FFF2-40B4-BE49-F238E27FC236}">
                <a16:creationId xmlns:a16="http://schemas.microsoft.com/office/drawing/2014/main" id="{94A4B5FB-1F8C-4394-AC49-995E3B56E908}"/>
              </a:ext>
            </a:extLst>
          </p:cNvPr>
          <p:cNvSpPr/>
          <p:nvPr/>
        </p:nvSpPr>
        <p:spPr>
          <a:xfrm>
            <a:off x="5269466" y="3385133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25" name="Прямоугольник 1">
            <a:hlinkClick r:id="rId18" action="ppaction://hlinksldjump"/>
            <a:extLst>
              <a:ext uri="{FF2B5EF4-FFF2-40B4-BE49-F238E27FC236}">
                <a16:creationId xmlns:a16="http://schemas.microsoft.com/office/drawing/2014/main" id="{EB0A6F4D-5052-47AE-8401-2F26A71185F9}"/>
              </a:ext>
            </a:extLst>
          </p:cNvPr>
          <p:cNvSpPr/>
          <p:nvPr/>
        </p:nvSpPr>
        <p:spPr>
          <a:xfrm>
            <a:off x="5608908" y="3062268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26" name="Прямоугольник 1">
            <a:hlinkClick r:id="rId19" action="ppaction://hlinksldjump"/>
            <a:extLst>
              <a:ext uri="{FF2B5EF4-FFF2-40B4-BE49-F238E27FC236}">
                <a16:creationId xmlns:a16="http://schemas.microsoft.com/office/drawing/2014/main" id="{082C3827-DAB3-4E8A-AE23-887DA71444DA}"/>
              </a:ext>
            </a:extLst>
          </p:cNvPr>
          <p:cNvSpPr/>
          <p:nvPr/>
        </p:nvSpPr>
        <p:spPr>
          <a:xfrm>
            <a:off x="5608908" y="2740030"/>
            <a:ext cx="457208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27" name="Прямоугольник 1">
            <a:hlinkClick r:id="rId20" action="ppaction://hlinksldjump"/>
            <a:extLst>
              <a:ext uri="{FF2B5EF4-FFF2-40B4-BE49-F238E27FC236}">
                <a16:creationId xmlns:a16="http://schemas.microsoft.com/office/drawing/2014/main" id="{38A89489-BFE1-4298-B405-56AEF0A8231A}"/>
              </a:ext>
            </a:extLst>
          </p:cNvPr>
          <p:cNvSpPr/>
          <p:nvPr/>
        </p:nvSpPr>
        <p:spPr>
          <a:xfrm>
            <a:off x="6520460" y="3062268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28" name="Прямоугольник 1">
            <a:hlinkClick r:id="rId21" action="ppaction://hlinksldjump"/>
            <a:extLst>
              <a:ext uri="{FF2B5EF4-FFF2-40B4-BE49-F238E27FC236}">
                <a16:creationId xmlns:a16="http://schemas.microsoft.com/office/drawing/2014/main" id="{0595BF34-C37F-4DA4-9DB5-5AC3F60FE7C6}"/>
              </a:ext>
            </a:extLst>
          </p:cNvPr>
          <p:cNvSpPr/>
          <p:nvPr/>
        </p:nvSpPr>
        <p:spPr>
          <a:xfrm>
            <a:off x="6295597" y="3385277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29" name="Прямоугольник 1">
            <a:hlinkClick r:id="rId22" action="ppaction://hlinksldjump"/>
            <a:extLst>
              <a:ext uri="{FF2B5EF4-FFF2-40B4-BE49-F238E27FC236}">
                <a16:creationId xmlns:a16="http://schemas.microsoft.com/office/drawing/2014/main" id="{774F112E-2DFC-4CC8-B5D4-D1E415EEAB3D}"/>
              </a:ext>
            </a:extLst>
          </p:cNvPr>
          <p:cNvSpPr/>
          <p:nvPr/>
        </p:nvSpPr>
        <p:spPr>
          <a:xfrm>
            <a:off x="6064684" y="3063822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30" name="Прямоугольник 1">
            <a:hlinkClick r:id="rId23" action="ppaction://hlinksldjump"/>
            <a:extLst>
              <a:ext uri="{FF2B5EF4-FFF2-40B4-BE49-F238E27FC236}">
                <a16:creationId xmlns:a16="http://schemas.microsoft.com/office/drawing/2014/main" id="{C30E4DF2-4C74-4D73-8F18-F12C4D4A4696}"/>
              </a:ext>
            </a:extLst>
          </p:cNvPr>
          <p:cNvSpPr/>
          <p:nvPr/>
        </p:nvSpPr>
        <p:spPr>
          <a:xfrm>
            <a:off x="5738192" y="2418089"/>
            <a:ext cx="226295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31" name="Прямоугольник 1">
            <a:hlinkClick r:id="rId24" action="ppaction://hlinksldjump"/>
            <a:extLst>
              <a:ext uri="{FF2B5EF4-FFF2-40B4-BE49-F238E27FC236}">
                <a16:creationId xmlns:a16="http://schemas.microsoft.com/office/drawing/2014/main" id="{980DA5E8-3824-4326-A85D-5E2B48B60703}"/>
              </a:ext>
            </a:extLst>
          </p:cNvPr>
          <p:cNvSpPr/>
          <p:nvPr/>
        </p:nvSpPr>
        <p:spPr>
          <a:xfrm>
            <a:off x="5724365" y="2088871"/>
            <a:ext cx="226295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32" name="Прямоугольник 1">
            <a:hlinkClick r:id="rId25" action="ppaction://hlinksldjump"/>
            <a:extLst>
              <a:ext uri="{FF2B5EF4-FFF2-40B4-BE49-F238E27FC236}">
                <a16:creationId xmlns:a16="http://schemas.microsoft.com/office/drawing/2014/main" id="{68B1D0B3-86D2-4A9F-956D-F3268E4279AA}"/>
              </a:ext>
            </a:extLst>
          </p:cNvPr>
          <p:cNvSpPr/>
          <p:nvPr/>
        </p:nvSpPr>
        <p:spPr>
          <a:xfrm>
            <a:off x="5738192" y="1776600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33" name="Прямоугольник 1">
            <a:hlinkClick r:id="rId26" action="ppaction://hlinksldjump"/>
            <a:extLst>
              <a:ext uri="{FF2B5EF4-FFF2-40B4-BE49-F238E27FC236}">
                <a16:creationId xmlns:a16="http://schemas.microsoft.com/office/drawing/2014/main" id="{718891E8-5F62-4F4B-9165-9EB24CBCCF8A}"/>
              </a:ext>
            </a:extLst>
          </p:cNvPr>
          <p:cNvSpPr/>
          <p:nvPr/>
        </p:nvSpPr>
        <p:spPr>
          <a:xfrm>
            <a:off x="6063251" y="2738721"/>
            <a:ext cx="226295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34" name="Прямоугольник 1">
            <a:hlinkClick r:id="rId27" action="ppaction://hlinksldjump"/>
            <a:extLst>
              <a:ext uri="{FF2B5EF4-FFF2-40B4-BE49-F238E27FC236}">
                <a16:creationId xmlns:a16="http://schemas.microsoft.com/office/drawing/2014/main" id="{D5686B24-E4EA-462E-BC9F-843D3D943851}"/>
              </a:ext>
            </a:extLst>
          </p:cNvPr>
          <p:cNvSpPr/>
          <p:nvPr/>
        </p:nvSpPr>
        <p:spPr>
          <a:xfrm>
            <a:off x="6069302" y="2093489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35" name="Прямоугольник 1">
            <a:hlinkClick r:id="rId28" action="ppaction://hlinksldjump"/>
            <a:extLst>
              <a:ext uri="{FF2B5EF4-FFF2-40B4-BE49-F238E27FC236}">
                <a16:creationId xmlns:a16="http://schemas.microsoft.com/office/drawing/2014/main" id="{2B5DE48C-20F3-4C99-B877-1769C014381C}"/>
              </a:ext>
            </a:extLst>
          </p:cNvPr>
          <p:cNvSpPr/>
          <p:nvPr/>
        </p:nvSpPr>
        <p:spPr>
          <a:xfrm>
            <a:off x="6751339" y="2738721"/>
            <a:ext cx="226295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36" name="Прямоугольник 1">
            <a:hlinkClick r:id="rId29" action="ppaction://hlinksldjump"/>
            <a:extLst>
              <a:ext uri="{FF2B5EF4-FFF2-40B4-BE49-F238E27FC236}">
                <a16:creationId xmlns:a16="http://schemas.microsoft.com/office/drawing/2014/main" id="{CC7F535E-ED31-4D0E-8AEC-10F02A1C2F91}"/>
              </a:ext>
            </a:extLst>
          </p:cNvPr>
          <p:cNvSpPr/>
          <p:nvPr/>
        </p:nvSpPr>
        <p:spPr>
          <a:xfrm>
            <a:off x="7110022" y="3379104"/>
            <a:ext cx="226295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37" name="Прямоугольник 1">
            <a:hlinkClick r:id="rId30" action="ppaction://hlinksldjump"/>
            <a:extLst>
              <a:ext uri="{FF2B5EF4-FFF2-40B4-BE49-F238E27FC236}">
                <a16:creationId xmlns:a16="http://schemas.microsoft.com/office/drawing/2014/main" id="{2B89D7E3-43AE-4EAF-984D-A424666DC17B}"/>
              </a:ext>
            </a:extLst>
          </p:cNvPr>
          <p:cNvSpPr/>
          <p:nvPr/>
        </p:nvSpPr>
        <p:spPr>
          <a:xfrm>
            <a:off x="6525078" y="3383722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38" name="Прямоугольник 1">
            <a:hlinkClick r:id="rId31" action="ppaction://hlinksldjump"/>
            <a:extLst>
              <a:ext uri="{FF2B5EF4-FFF2-40B4-BE49-F238E27FC236}">
                <a16:creationId xmlns:a16="http://schemas.microsoft.com/office/drawing/2014/main" id="{38CFBD2E-560F-4543-A5A8-6C266C5CAB4B}"/>
              </a:ext>
            </a:extLst>
          </p:cNvPr>
          <p:cNvSpPr/>
          <p:nvPr/>
        </p:nvSpPr>
        <p:spPr>
          <a:xfrm>
            <a:off x="6525209" y="3702382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39" name="Прямоугольник 1">
            <a:hlinkClick r:id="rId32" action="ppaction://hlinksldjump"/>
            <a:extLst>
              <a:ext uri="{FF2B5EF4-FFF2-40B4-BE49-F238E27FC236}">
                <a16:creationId xmlns:a16="http://schemas.microsoft.com/office/drawing/2014/main" id="{2F420CFB-6581-459C-A5CA-13A67976C01D}"/>
              </a:ext>
            </a:extLst>
          </p:cNvPr>
          <p:cNvSpPr/>
          <p:nvPr/>
        </p:nvSpPr>
        <p:spPr>
          <a:xfrm>
            <a:off x="6979612" y="3702382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40" name="Прямоугольник 1">
            <a:hlinkClick r:id="rId33" action="ppaction://hlinksldjump"/>
            <a:extLst>
              <a:ext uri="{FF2B5EF4-FFF2-40B4-BE49-F238E27FC236}">
                <a16:creationId xmlns:a16="http://schemas.microsoft.com/office/drawing/2014/main" id="{C88A9E42-8830-43F4-8A5E-B32BE506754B}"/>
              </a:ext>
            </a:extLst>
          </p:cNvPr>
          <p:cNvSpPr/>
          <p:nvPr/>
        </p:nvSpPr>
        <p:spPr>
          <a:xfrm>
            <a:off x="6981272" y="4019487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41" name="Прямоугольник 1">
            <a:hlinkClick r:id="rId34" action="ppaction://hlinksldjump"/>
            <a:extLst>
              <a:ext uri="{FF2B5EF4-FFF2-40B4-BE49-F238E27FC236}">
                <a16:creationId xmlns:a16="http://schemas.microsoft.com/office/drawing/2014/main" id="{B10A5270-FB33-4812-8813-2968A35261D7}"/>
              </a:ext>
            </a:extLst>
          </p:cNvPr>
          <p:cNvSpPr/>
          <p:nvPr/>
        </p:nvSpPr>
        <p:spPr>
          <a:xfrm>
            <a:off x="6754323" y="4022281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42" name="Прямоугольник 1">
            <a:hlinkClick r:id="rId35" action="ppaction://hlinksldjump"/>
            <a:extLst>
              <a:ext uri="{FF2B5EF4-FFF2-40B4-BE49-F238E27FC236}">
                <a16:creationId xmlns:a16="http://schemas.microsoft.com/office/drawing/2014/main" id="{90580456-6813-48BE-B5E4-45D5C538C0B5}"/>
              </a:ext>
            </a:extLst>
          </p:cNvPr>
          <p:cNvSpPr/>
          <p:nvPr/>
        </p:nvSpPr>
        <p:spPr>
          <a:xfrm>
            <a:off x="8350256" y="3701448"/>
            <a:ext cx="226295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43" name="Прямоугольник 1">
            <a:hlinkClick r:id="rId36" action="ppaction://hlinksldjump"/>
            <a:extLst>
              <a:ext uri="{FF2B5EF4-FFF2-40B4-BE49-F238E27FC236}">
                <a16:creationId xmlns:a16="http://schemas.microsoft.com/office/drawing/2014/main" id="{31F5CD4C-31E1-4BAC-8A87-342D4DDD1884}"/>
              </a:ext>
            </a:extLst>
          </p:cNvPr>
          <p:cNvSpPr/>
          <p:nvPr/>
        </p:nvSpPr>
        <p:spPr>
          <a:xfrm>
            <a:off x="7662110" y="3699767"/>
            <a:ext cx="226295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44" name="Прямоугольник 1">
            <a:hlinkClick r:id="rId37" action="ppaction://hlinksldjump"/>
            <a:extLst>
              <a:ext uri="{FF2B5EF4-FFF2-40B4-BE49-F238E27FC236}">
                <a16:creationId xmlns:a16="http://schemas.microsoft.com/office/drawing/2014/main" id="{591F10F1-C9C3-4AF2-B3E3-A37B68B043B5}"/>
              </a:ext>
            </a:extLst>
          </p:cNvPr>
          <p:cNvSpPr/>
          <p:nvPr/>
        </p:nvSpPr>
        <p:spPr>
          <a:xfrm>
            <a:off x="8576551" y="4017178"/>
            <a:ext cx="226295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45" name="Прямоугольник 1">
            <a:hlinkClick r:id="rId38" action="ppaction://hlinksldjump"/>
            <a:extLst>
              <a:ext uri="{FF2B5EF4-FFF2-40B4-BE49-F238E27FC236}">
                <a16:creationId xmlns:a16="http://schemas.microsoft.com/office/drawing/2014/main" id="{0E46A8F6-8641-4C23-99EE-0C77B0D0130B}"/>
              </a:ext>
            </a:extLst>
          </p:cNvPr>
          <p:cNvSpPr/>
          <p:nvPr/>
        </p:nvSpPr>
        <p:spPr>
          <a:xfrm>
            <a:off x="7888704" y="3699069"/>
            <a:ext cx="456909" cy="321667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  <a:gd name="connsiteX0" fmla="*/ 2343 w 700460"/>
              <a:gd name="connsiteY0" fmla="*/ 0 h 493814"/>
              <a:gd name="connsiteX1" fmla="*/ 700460 w 700460"/>
              <a:gd name="connsiteY1" fmla="*/ 4616 h 493814"/>
              <a:gd name="connsiteX2" fmla="*/ 700459 w 700460"/>
              <a:gd name="connsiteY2" fmla="*/ 493813 h 493814"/>
              <a:gd name="connsiteX3" fmla="*/ 0 w 700460"/>
              <a:gd name="connsiteY3" fmla="*/ 493814 h 493814"/>
              <a:gd name="connsiteX4" fmla="*/ 2343 w 700460"/>
              <a:gd name="connsiteY4" fmla="*/ 0 h 493814"/>
              <a:gd name="connsiteX0" fmla="*/ 2343 w 700460"/>
              <a:gd name="connsiteY0" fmla="*/ 0 h 493814"/>
              <a:gd name="connsiteX1" fmla="*/ 700460 w 700460"/>
              <a:gd name="connsiteY1" fmla="*/ 4616 h 493814"/>
              <a:gd name="connsiteX2" fmla="*/ 700459 w 700460"/>
              <a:gd name="connsiteY2" fmla="*/ 493813 h 493814"/>
              <a:gd name="connsiteX3" fmla="*/ 0 w 700460"/>
              <a:gd name="connsiteY3" fmla="*/ 493814 h 493814"/>
              <a:gd name="connsiteX4" fmla="*/ 2343 w 700460"/>
              <a:gd name="connsiteY4" fmla="*/ 0 h 493814"/>
              <a:gd name="connsiteX0" fmla="*/ 290 w 703089"/>
              <a:gd name="connsiteY0" fmla="*/ 0 h 493814"/>
              <a:gd name="connsiteX1" fmla="*/ 703089 w 703089"/>
              <a:gd name="connsiteY1" fmla="*/ 4616 h 493814"/>
              <a:gd name="connsiteX2" fmla="*/ 703088 w 703089"/>
              <a:gd name="connsiteY2" fmla="*/ 493813 h 493814"/>
              <a:gd name="connsiteX3" fmla="*/ 2629 w 703089"/>
              <a:gd name="connsiteY3" fmla="*/ 493814 h 493814"/>
              <a:gd name="connsiteX4" fmla="*/ 290 w 703089"/>
              <a:gd name="connsiteY4" fmla="*/ 0 h 493814"/>
              <a:gd name="connsiteX0" fmla="*/ 2344 w 700460"/>
              <a:gd name="connsiteY0" fmla="*/ 0 h 493814"/>
              <a:gd name="connsiteX1" fmla="*/ 700460 w 700460"/>
              <a:gd name="connsiteY1" fmla="*/ 4616 h 493814"/>
              <a:gd name="connsiteX2" fmla="*/ 700459 w 700460"/>
              <a:gd name="connsiteY2" fmla="*/ 493813 h 493814"/>
              <a:gd name="connsiteX3" fmla="*/ 0 w 700460"/>
              <a:gd name="connsiteY3" fmla="*/ 493814 h 493814"/>
              <a:gd name="connsiteX4" fmla="*/ 2344 w 700460"/>
              <a:gd name="connsiteY4" fmla="*/ 0 h 493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460" h="493814">
                <a:moveTo>
                  <a:pt x="2344" y="0"/>
                </a:moveTo>
                <a:lnTo>
                  <a:pt x="700460" y="4616"/>
                </a:lnTo>
                <a:cubicBezTo>
                  <a:pt x="700460" y="167682"/>
                  <a:pt x="700459" y="330747"/>
                  <a:pt x="700459" y="493813"/>
                </a:cubicBezTo>
                <a:lnTo>
                  <a:pt x="0" y="493814"/>
                </a:lnTo>
                <a:cubicBezTo>
                  <a:pt x="1588" y="330748"/>
                  <a:pt x="756" y="163066"/>
                  <a:pt x="2344" y="0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46" name="Прямоугольник 1">
            <a:hlinkClick r:id="rId39" action="ppaction://hlinksldjump"/>
            <a:extLst>
              <a:ext uri="{FF2B5EF4-FFF2-40B4-BE49-F238E27FC236}">
                <a16:creationId xmlns:a16="http://schemas.microsoft.com/office/drawing/2014/main" id="{B0D76588-9535-4808-9410-4E4600FEACDB}"/>
              </a:ext>
            </a:extLst>
          </p:cNvPr>
          <p:cNvSpPr/>
          <p:nvPr/>
        </p:nvSpPr>
        <p:spPr>
          <a:xfrm>
            <a:off x="6521445" y="4655253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47" name="Прямоугольник 1">
            <a:hlinkClick r:id="rId40" action="ppaction://hlinksldjump"/>
            <a:extLst>
              <a:ext uri="{FF2B5EF4-FFF2-40B4-BE49-F238E27FC236}">
                <a16:creationId xmlns:a16="http://schemas.microsoft.com/office/drawing/2014/main" id="{666D64EB-B3CD-4E41-A4FE-0AF98ABA9525}"/>
              </a:ext>
            </a:extLst>
          </p:cNvPr>
          <p:cNvSpPr/>
          <p:nvPr/>
        </p:nvSpPr>
        <p:spPr>
          <a:xfrm>
            <a:off x="6978308" y="4652459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48" name="Прямоугольник 1">
            <a:hlinkClick r:id="rId41" action="ppaction://hlinksldjump"/>
            <a:extLst>
              <a:ext uri="{FF2B5EF4-FFF2-40B4-BE49-F238E27FC236}">
                <a16:creationId xmlns:a16="http://schemas.microsoft.com/office/drawing/2014/main" id="{5C774BEB-D976-4060-AFC7-1B756378B176}"/>
              </a:ext>
            </a:extLst>
          </p:cNvPr>
          <p:cNvSpPr/>
          <p:nvPr/>
        </p:nvSpPr>
        <p:spPr>
          <a:xfrm>
            <a:off x="7435516" y="4650904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49" name="Прямоугольник 1">
            <a:hlinkClick r:id="rId42" action="ppaction://hlinksldjump"/>
            <a:extLst>
              <a:ext uri="{FF2B5EF4-FFF2-40B4-BE49-F238E27FC236}">
                <a16:creationId xmlns:a16="http://schemas.microsoft.com/office/drawing/2014/main" id="{4465F0AC-4560-4B40-9073-C8350D0E5831}"/>
              </a:ext>
            </a:extLst>
          </p:cNvPr>
          <p:cNvSpPr/>
          <p:nvPr/>
        </p:nvSpPr>
        <p:spPr>
          <a:xfrm>
            <a:off x="6063252" y="4655253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50" name="Прямоугольник 1">
            <a:hlinkClick r:id="rId43" action="ppaction://hlinksldjump"/>
            <a:extLst>
              <a:ext uri="{FF2B5EF4-FFF2-40B4-BE49-F238E27FC236}">
                <a16:creationId xmlns:a16="http://schemas.microsoft.com/office/drawing/2014/main" id="{B8CF6494-F88D-436D-8408-C668EF42D6D3}"/>
              </a:ext>
            </a:extLst>
          </p:cNvPr>
          <p:cNvSpPr/>
          <p:nvPr/>
        </p:nvSpPr>
        <p:spPr>
          <a:xfrm>
            <a:off x="6977147" y="4972358"/>
            <a:ext cx="457208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51" name="Прямоугольник 1">
            <a:hlinkClick r:id="rId44" action="ppaction://hlinksldjump"/>
            <a:extLst>
              <a:ext uri="{FF2B5EF4-FFF2-40B4-BE49-F238E27FC236}">
                <a16:creationId xmlns:a16="http://schemas.microsoft.com/office/drawing/2014/main" id="{5BB2DEBB-F671-4FCD-B0A1-B0412649FAE6}"/>
              </a:ext>
            </a:extLst>
          </p:cNvPr>
          <p:cNvSpPr/>
          <p:nvPr/>
        </p:nvSpPr>
        <p:spPr>
          <a:xfrm>
            <a:off x="6519619" y="4975152"/>
            <a:ext cx="457208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52" name="Прямоугольник 1">
            <a:hlinkClick r:id="rId45" action="ppaction://hlinksldjump"/>
            <a:extLst>
              <a:ext uri="{FF2B5EF4-FFF2-40B4-BE49-F238E27FC236}">
                <a16:creationId xmlns:a16="http://schemas.microsoft.com/office/drawing/2014/main" id="{A57D6169-A380-44BF-9324-59FF2CFF737C}"/>
              </a:ext>
            </a:extLst>
          </p:cNvPr>
          <p:cNvSpPr/>
          <p:nvPr/>
        </p:nvSpPr>
        <p:spPr>
          <a:xfrm>
            <a:off x="7893527" y="4969564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53" name="Прямоугольник 1">
            <a:hlinkClick r:id="rId46" action="ppaction://hlinksldjump"/>
            <a:extLst>
              <a:ext uri="{FF2B5EF4-FFF2-40B4-BE49-F238E27FC236}">
                <a16:creationId xmlns:a16="http://schemas.microsoft.com/office/drawing/2014/main" id="{3A14421D-27EC-46A5-AC3B-6DF8C5C9BC3E}"/>
              </a:ext>
            </a:extLst>
          </p:cNvPr>
          <p:cNvSpPr/>
          <p:nvPr/>
        </p:nvSpPr>
        <p:spPr>
          <a:xfrm>
            <a:off x="7666429" y="4969564"/>
            <a:ext cx="226295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54" name="Прямоугольник 1">
            <a:hlinkClick r:id="rId47" action="ppaction://hlinksldjump"/>
            <a:extLst>
              <a:ext uri="{FF2B5EF4-FFF2-40B4-BE49-F238E27FC236}">
                <a16:creationId xmlns:a16="http://schemas.microsoft.com/office/drawing/2014/main" id="{A110CEDD-B9E3-4C5E-9082-8320F58F5E80}"/>
              </a:ext>
            </a:extLst>
          </p:cNvPr>
          <p:cNvSpPr/>
          <p:nvPr/>
        </p:nvSpPr>
        <p:spPr>
          <a:xfrm>
            <a:off x="6977147" y="5293651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55" name="Прямоугольник 1">
            <a:hlinkClick r:id="rId48" action="ppaction://hlinksldjump"/>
            <a:extLst>
              <a:ext uri="{FF2B5EF4-FFF2-40B4-BE49-F238E27FC236}">
                <a16:creationId xmlns:a16="http://schemas.microsoft.com/office/drawing/2014/main" id="{2E52B3A8-31D9-4D5C-851B-5C30A6B7CE27}"/>
              </a:ext>
            </a:extLst>
          </p:cNvPr>
          <p:cNvSpPr/>
          <p:nvPr/>
        </p:nvSpPr>
        <p:spPr>
          <a:xfrm>
            <a:off x="7435516" y="5291817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56" name="Прямоугольник 1">
            <a:extLst>
              <a:ext uri="{FF2B5EF4-FFF2-40B4-BE49-F238E27FC236}">
                <a16:creationId xmlns:a16="http://schemas.microsoft.com/office/drawing/2014/main" id="{D3422B48-311F-445B-A26B-03A4F54D7D7B}"/>
              </a:ext>
            </a:extLst>
          </p:cNvPr>
          <p:cNvSpPr/>
          <p:nvPr/>
        </p:nvSpPr>
        <p:spPr>
          <a:xfrm>
            <a:off x="8347947" y="5290440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57" name="Прямоугольник 1">
            <a:hlinkClick r:id="rId49" action="ppaction://hlinksldjump"/>
            <a:extLst>
              <a:ext uri="{FF2B5EF4-FFF2-40B4-BE49-F238E27FC236}">
                <a16:creationId xmlns:a16="http://schemas.microsoft.com/office/drawing/2014/main" id="{AE7803F2-2597-4506-87F4-465CEFDAA02A}"/>
              </a:ext>
            </a:extLst>
          </p:cNvPr>
          <p:cNvSpPr/>
          <p:nvPr/>
        </p:nvSpPr>
        <p:spPr>
          <a:xfrm>
            <a:off x="8117159" y="5289979"/>
            <a:ext cx="23425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58" name="Прямоугольник 1">
            <a:hlinkClick r:id="rId50" action="ppaction://hlinksldjump"/>
            <a:extLst>
              <a:ext uri="{FF2B5EF4-FFF2-40B4-BE49-F238E27FC236}">
                <a16:creationId xmlns:a16="http://schemas.microsoft.com/office/drawing/2014/main" id="{255EC9C9-AD75-4A05-976E-0B2F9962B2A0}"/>
              </a:ext>
            </a:extLst>
          </p:cNvPr>
          <p:cNvSpPr/>
          <p:nvPr/>
        </p:nvSpPr>
        <p:spPr>
          <a:xfrm>
            <a:off x="8124518" y="5606788"/>
            <a:ext cx="226295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59" name="Прямоугольник 1">
            <a:extLst>
              <a:ext uri="{FF2B5EF4-FFF2-40B4-BE49-F238E27FC236}">
                <a16:creationId xmlns:a16="http://schemas.microsoft.com/office/drawing/2014/main" id="{4D01F9BC-9AE2-4816-A841-FF2E465C774E}"/>
              </a:ext>
            </a:extLst>
          </p:cNvPr>
          <p:cNvSpPr/>
          <p:nvPr/>
        </p:nvSpPr>
        <p:spPr>
          <a:xfrm>
            <a:off x="8469260" y="5606788"/>
            <a:ext cx="226295" cy="32327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0" name="Прямоугольник 1">
            <a:hlinkClick r:id="rId51" action="ppaction://hlinksldjump"/>
            <a:extLst>
              <a:ext uri="{FF2B5EF4-FFF2-40B4-BE49-F238E27FC236}">
                <a16:creationId xmlns:a16="http://schemas.microsoft.com/office/drawing/2014/main" id="{7AC55B42-0361-4CFF-A62E-E76FC32A323D}"/>
              </a:ext>
            </a:extLst>
          </p:cNvPr>
          <p:cNvSpPr/>
          <p:nvPr/>
        </p:nvSpPr>
        <p:spPr>
          <a:xfrm>
            <a:off x="8811059" y="6251033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1" name="Прямоугольник 1">
            <a:hlinkClick r:id="rId52" action="ppaction://hlinksldjump"/>
            <a:extLst>
              <a:ext uri="{FF2B5EF4-FFF2-40B4-BE49-F238E27FC236}">
                <a16:creationId xmlns:a16="http://schemas.microsoft.com/office/drawing/2014/main" id="{2C4AE38F-AF11-4E0C-A5D6-35459BD64E75}"/>
              </a:ext>
            </a:extLst>
          </p:cNvPr>
          <p:cNvSpPr/>
          <p:nvPr/>
        </p:nvSpPr>
        <p:spPr>
          <a:xfrm>
            <a:off x="8347947" y="5289979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2" name="Прямоугольник 1">
            <a:hlinkClick r:id="rId53" action="ppaction://hlinksldjump"/>
            <a:extLst>
              <a:ext uri="{FF2B5EF4-FFF2-40B4-BE49-F238E27FC236}">
                <a16:creationId xmlns:a16="http://schemas.microsoft.com/office/drawing/2014/main" id="{5560ABA8-AFE1-470A-A4C1-C727A129EDD7}"/>
              </a:ext>
            </a:extLst>
          </p:cNvPr>
          <p:cNvSpPr/>
          <p:nvPr/>
        </p:nvSpPr>
        <p:spPr>
          <a:xfrm>
            <a:off x="6749111" y="5296606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3" name="Прямоугольник 1">
            <a:hlinkClick r:id="rId54" action="ppaction://hlinksldjump"/>
            <a:extLst>
              <a:ext uri="{FF2B5EF4-FFF2-40B4-BE49-F238E27FC236}">
                <a16:creationId xmlns:a16="http://schemas.microsoft.com/office/drawing/2014/main" id="{A099F340-53B8-4066-825E-F697F4D54F4D}"/>
              </a:ext>
            </a:extLst>
          </p:cNvPr>
          <p:cNvSpPr/>
          <p:nvPr/>
        </p:nvSpPr>
        <p:spPr>
          <a:xfrm>
            <a:off x="8345613" y="5937968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4" name="Прямоугольник 1">
            <a:hlinkClick r:id="rId55" action="ppaction://hlinksldjump"/>
            <a:extLst>
              <a:ext uri="{FF2B5EF4-FFF2-40B4-BE49-F238E27FC236}">
                <a16:creationId xmlns:a16="http://schemas.microsoft.com/office/drawing/2014/main" id="{73E44398-924A-4C19-87DF-29DDCA35A904}"/>
              </a:ext>
            </a:extLst>
          </p:cNvPr>
          <p:cNvSpPr/>
          <p:nvPr/>
        </p:nvSpPr>
        <p:spPr>
          <a:xfrm>
            <a:off x="6975986" y="5611351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5" name="Прямоугольник 1">
            <a:hlinkClick r:id="rId56" action="ppaction://hlinksldjump"/>
            <a:extLst>
              <a:ext uri="{FF2B5EF4-FFF2-40B4-BE49-F238E27FC236}">
                <a16:creationId xmlns:a16="http://schemas.microsoft.com/office/drawing/2014/main" id="{769CF1CD-75D0-4B11-93F9-515F06A3A0E1}"/>
              </a:ext>
            </a:extLst>
          </p:cNvPr>
          <p:cNvSpPr/>
          <p:nvPr/>
        </p:nvSpPr>
        <p:spPr>
          <a:xfrm>
            <a:off x="7434355" y="5609517"/>
            <a:ext cx="457208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6" name="Прямоугольник 1">
            <a:hlinkClick r:id="rId57" action="ppaction://hlinksldjump"/>
            <a:extLst>
              <a:ext uri="{FF2B5EF4-FFF2-40B4-BE49-F238E27FC236}">
                <a16:creationId xmlns:a16="http://schemas.microsoft.com/office/drawing/2014/main" id="{88595693-819C-4074-9D87-94F3C58FCC88}"/>
              </a:ext>
            </a:extLst>
          </p:cNvPr>
          <p:cNvSpPr/>
          <p:nvPr/>
        </p:nvSpPr>
        <p:spPr>
          <a:xfrm>
            <a:off x="6750852" y="5611197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7" name="Прямоугольник 1">
            <a:hlinkClick r:id="rId58" action="ppaction://hlinksldjump"/>
            <a:extLst>
              <a:ext uri="{FF2B5EF4-FFF2-40B4-BE49-F238E27FC236}">
                <a16:creationId xmlns:a16="http://schemas.microsoft.com/office/drawing/2014/main" id="{B0EDBF43-9407-46FB-BB6F-B12E6A34672A}"/>
              </a:ext>
            </a:extLst>
          </p:cNvPr>
          <p:cNvSpPr/>
          <p:nvPr/>
        </p:nvSpPr>
        <p:spPr>
          <a:xfrm>
            <a:off x="6749111" y="5926875"/>
            <a:ext cx="226295" cy="318660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8" name="Прямоугольник 1">
            <a:hlinkClick r:id="rId59" action="ppaction://hlinksldjump"/>
            <a:extLst>
              <a:ext uri="{FF2B5EF4-FFF2-40B4-BE49-F238E27FC236}">
                <a16:creationId xmlns:a16="http://schemas.microsoft.com/office/drawing/2014/main" id="{255EC9C9-AD75-4A05-976E-0B2F9962B2A0}"/>
              </a:ext>
            </a:extLst>
          </p:cNvPr>
          <p:cNvSpPr/>
          <p:nvPr/>
        </p:nvSpPr>
        <p:spPr>
          <a:xfrm>
            <a:off x="8469261" y="5604899"/>
            <a:ext cx="231175" cy="333068"/>
          </a:xfrm>
          <a:custGeom>
            <a:avLst/>
            <a:gdLst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48072"/>
              <a:gd name="connsiteY0" fmla="*/ 0 h 432048"/>
              <a:gd name="connsiteX1" fmla="*/ 648072 w 648072"/>
              <a:gd name="connsiteY1" fmla="*/ 0 h 432048"/>
              <a:gd name="connsiteX2" fmla="*/ 648072 w 648072"/>
              <a:gd name="connsiteY2" fmla="*/ 432048 h 432048"/>
              <a:gd name="connsiteX3" fmla="*/ 0 w 648072"/>
              <a:gd name="connsiteY3" fmla="*/ 432048 h 432048"/>
              <a:gd name="connsiteX4" fmla="*/ 0 w 648072"/>
              <a:gd name="connsiteY4" fmla="*/ 0 h 432048"/>
              <a:gd name="connsiteX0" fmla="*/ 0 w 698079"/>
              <a:gd name="connsiteY0" fmla="*/ 30956 h 463004"/>
              <a:gd name="connsiteX1" fmla="*/ 698079 w 698079"/>
              <a:gd name="connsiteY1" fmla="*/ 0 h 463004"/>
              <a:gd name="connsiteX2" fmla="*/ 648072 w 698079"/>
              <a:gd name="connsiteY2" fmla="*/ 463004 h 463004"/>
              <a:gd name="connsiteX3" fmla="*/ 0 w 698079"/>
              <a:gd name="connsiteY3" fmla="*/ 463004 h 463004"/>
              <a:gd name="connsiteX4" fmla="*/ 0 w 698079"/>
              <a:gd name="connsiteY4" fmla="*/ 30956 h 463004"/>
              <a:gd name="connsiteX0" fmla="*/ 0 w 698079"/>
              <a:gd name="connsiteY0" fmla="*/ 0 h 472530"/>
              <a:gd name="connsiteX1" fmla="*/ 698079 w 698079"/>
              <a:gd name="connsiteY1" fmla="*/ 9526 h 472530"/>
              <a:gd name="connsiteX2" fmla="*/ 648072 w 698079"/>
              <a:gd name="connsiteY2" fmla="*/ 472530 h 472530"/>
              <a:gd name="connsiteX3" fmla="*/ 0 w 698079"/>
              <a:gd name="connsiteY3" fmla="*/ 472530 h 472530"/>
              <a:gd name="connsiteX4" fmla="*/ 0 w 698079"/>
              <a:gd name="connsiteY4" fmla="*/ 0 h 472530"/>
              <a:gd name="connsiteX0" fmla="*/ 2382 w 698079"/>
              <a:gd name="connsiteY0" fmla="*/ 0 h 463005"/>
              <a:gd name="connsiteX1" fmla="*/ 698079 w 698079"/>
              <a:gd name="connsiteY1" fmla="*/ 1 h 463005"/>
              <a:gd name="connsiteX2" fmla="*/ 648072 w 698079"/>
              <a:gd name="connsiteY2" fmla="*/ 463005 h 463005"/>
              <a:gd name="connsiteX3" fmla="*/ 0 w 698079"/>
              <a:gd name="connsiteY3" fmla="*/ 463005 h 463005"/>
              <a:gd name="connsiteX4" fmla="*/ 2382 w 698079"/>
              <a:gd name="connsiteY4" fmla="*/ 0 h 463005"/>
              <a:gd name="connsiteX0" fmla="*/ 2382 w 698079"/>
              <a:gd name="connsiteY0" fmla="*/ 0 h 489198"/>
              <a:gd name="connsiteX1" fmla="*/ 698079 w 698079"/>
              <a:gd name="connsiteY1" fmla="*/ 1 h 489198"/>
              <a:gd name="connsiteX2" fmla="*/ 698078 w 698079"/>
              <a:gd name="connsiteY2" fmla="*/ 489198 h 489198"/>
              <a:gd name="connsiteX3" fmla="*/ 0 w 698079"/>
              <a:gd name="connsiteY3" fmla="*/ 463005 h 489198"/>
              <a:gd name="connsiteX4" fmla="*/ 2382 w 698079"/>
              <a:gd name="connsiteY4" fmla="*/ 0 h 489198"/>
              <a:gd name="connsiteX0" fmla="*/ 4763 w 700460"/>
              <a:gd name="connsiteY0" fmla="*/ 0 h 489199"/>
              <a:gd name="connsiteX1" fmla="*/ 700460 w 700460"/>
              <a:gd name="connsiteY1" fmla="*/ 1 h 489199"/>
              <a:gd name="connsiteX2" fmla="*/ 700459 w 700460"/>
              <a:gd name="connsiteY2" fmla="*/ 489198 h 489199"/>
              <a:gd name="connsiteX3" fmla="*/ 0 w 700460"/>
              <a:gd name="connsiteY3" fmla="*/ 489199 h 489199"/>
              <a:gd name="connsiteX4" fmla="*/ 4763 w 700460"/>
              <a:gd name="connsiteY4" fmla="*/ 0 h 489199"/>
              <a:gd name="connsiteX0" fmla="*/ 288 w 703128"/>
              <a:gd name="connsiteY0" fmla="*/ 7143 h 489198"/>
              <a:gd name="connsiteX1" fmla="*/ 703128 w 703128"/>
              <a:gd name="connsiteY1" fmla="*/ 0 h 489198"/>
              <a:gd name="connsiteX2" fmla="*/ 703127 w 703128"/>
              <a:gd name="connsiteY2" fmla="*/ 489197 h 489198"/>
              <a:gd name="connsiteX3" fmla="*/ 2668 w 703128"/>
              <a:gd name="connsiteY3" fmla="*/ 489198 h 489198"/>
              <a:gd name="connsiteX4" fmla="*/ 288 w 703128"/>
              <a:gd name="connsiteY4" fmla="*/ 7143 h 489198"/>
              <a:gd name="connsiteX0" fmla="*/ 459 w 700918"/>
              <a:gd name="connsiteY0" fmla="*/ 0 h 496342"/>
              <a:gd name="connsiteX1" fmla="*/ 700918 w 700918"/>
              <a:gd name="connsiteY1" fmla="*/ 7144 h 496342"/>
              <a:gd name="connsiteX2" fmla="*/ 700917 w 700918"/>
              <a:gd name="connsiteY2" fmla="*/ 496341 h 496342"/>
              <a:gd name="connsiteX3" fmla="*/ 458 w 700918"/>
              <a:gd name="connsiteY3" fmla="*/ 496342 h 496342"/>
              <a:gd name="connsiteX4" fmla="*/ 459 w 700918"/>
              <a:gd name="connsiteY4" fmla="*/ 0 h 496342"/>
              <a:gd name="connsiteX0" fmla="*/ 459 w 700918"/>
              <a:gd name="connsiteY0" fmla="*/ 7144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7144 h 489198"/>
              <a:gd name="connsiteX0" fmla="*/ 459 w 700918"/>
              <a:gd name="connsiteY0" fmla="*/ 4763 h 489198"/>
              <a:gd name="connsiteX1" fmla="*/ 700918 w 700918"/>
              <a:gd name="connsiteY1" fmla="*/ 0 h 489198"/>
              <a:gd name="connsiteX2" fmla="*/ 700917 w 700918"/>
              <a:gd name="connsiteY2" fmla="*/ 489197 h 489198"/>
              <a:gd name="connsiteX3" fmla="*/ 458 w 700918"/>
              <a:gd name="connsiteY3" fmla="*/ 489198 h 489198"/>
              <a:gd name="connsiteX4" fmla="*/ 459 w 700918"/>
              <a:gd name="connsiteY4" fmla="*/ 4763 h 48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18" h="489198">
                <a:moveTo>
                  <a:pt x="459" y="4763"/>
                </a:moveTo>
                <a:lnTo>
                  <a:pt x="700918" y="0"/>
                </a:lnTo>
                <a:cubicBezTo>
                  <a:pt x="700918" y="163066"/>
                  <a:pt x="700917" y="326131"/>
                  <a:pt x="700917" y="489197"/>
                </a:cubicBezTo>
                <a:lnTo>
                  <a:pt x="458" y="489198"/>
                </a:lnTo>
                <a:cubicBezTo>
                  <a:pt x="2046" y="326132"/>
                  <a:pt x="-1129" y="167829"/>
                  <a:pt x="459" y="4763"/>
                </a:cubicBezTo>
                <a:close/>
              </a:path>
            </a:pathLst>
          </a:custGeom>
          <a:solidFill>
            <a:srgbClr val="6DC0FF">
              <a:alpha val="50000"/>
            </a:srgbClr>
          </a:solidFill>
          <a:ln>
            <a:solidFill>
              <a:srgbClr val="002060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EFCCBC-EC34-41DD-8987-7C4EB431E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489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A9FB21-5079-4397-90CD-A134A9F7E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127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7E7B89B-6F81-43D4-B270-B33F4101B9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9432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13E481-80E8-4131-827F-E51934EE7D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4052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1FD3AE-F13A-46BB-A191-24C60F506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5056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0D930B-321D-4F0C-9354-88F10CCEE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214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727048-99F2-411F-9094-20E61C740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6307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512B4B-548A-40F9-8FA9-26A8EC110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48172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4E8226-E476-4716-99FF-9A3777602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2585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64FBD66-4579-4B1F-9BB8-5E5685CAC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0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AD87CE-43F0-4BD3-8DD5-BCF17A8901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FDA435-CD53-4D93-9F51-28C003622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979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ADB132-0B1A-4FD6-9E97-48775FF1B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31317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2A7465-E5EB-410A-BF55-66DAA02B0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0358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F11A0E-CD3C-4A83-A5EC-BA5AC0DB6D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7362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52FAA6-4DA9-47F5-AF58-3F066DE86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385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D75802-D883-4F12-BE7E-02DA97E20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151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3ED0CC-ED76-4B86-854D-E629718CA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45160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F6F72A-45A2-4C38-B158-8567DA6DD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3012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2CB970-11EF-476C-B5D9-DBEE86024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6284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6B6CA55-243C-4672-B7DA-EC0336A8A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01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9967B74-3083-442D-898F-8B85F30B30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7682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3628D0-9BFE-4255-B936-1E8645D06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00354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7868CF-BCEC-4526-A4ED-7BB6EA278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9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EEBFA3-5901-486A-B735-AF12FD44C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502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5DDCD3-E47D-494E-856A-A54F6220F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647" y="1"/>
            <a:ext cx="484870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AA3AC3-BC53-4004-BA44-5E04E589A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3" y="852"/>
            <a:ext cx="9697935" cy="685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32910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11675</TotalTime>
  <Words>268</Words>
  <Application>Microsoft Office PowerPoint</Application>
  <PresentationFormat>Лист A4 (210x297 мм)</PresentationFormat>
  <Paragraphs>56</Paragraphs>
  <Slides>61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4" baseType="lpstr">
      <vt:lpstr>Calibri</vt:lpstr>
      <vt:lpstr>Times New Roman</vt:lpstr>
      <vt:lpstr>Standarddesign</vt:lpstr>
      <vt:lpstr>Приложение №2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nvv</dc:creator>
  <dc:description>Exportiert mit PdfGrabber 8.0.0.6 . Datei: 149199040092083.pdf</dc:description>
  <cp:lastModifiedBy>Колмогорцева Н.И.</cp:lastModifiedBy>
  <cp:revision>437</cp:revision>
  <cp:lastPrinted>2017-07-06T08:56:47Z</cp:lastPrinted>
  <dcterms:modified xsi:type="dcterms:W3CDTF">2021-01-11T06:21:32Z</dcterms:modified>
</cp:coreProperties>
</file>